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6/8/2023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9600" dirty="0">
                <a:latin typeface="Berlin Sans FB Demi" panose="020E0802020502020306" pitchFamily="34" charset="0"/>
              </a:rPr>
              <a:t>REC </a:t>
            </a:r>
            <a:r>
              <a:rPr lang="en-IN" sz="4800" dirty="0">
                <a:latin typeface="Berlin Sans FB Demi" panose="020E0802020502020306" pitchFamily="34" charset="0"/>
              </a:rPr>
              <a:t>Vs</a:t>
            </a:r>
            <a:r>
              <a:rPr lang="en-IN" sz="9600" dirty="0">
                <a:latin typeface="Berlin Sans FB Demi" panose="020E0802020502020306" pitchFamily="34" charset="0"/>
              </a:rPr>
              <a:t> 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F0946-A3BC-C5F3-ABD6-0448F5541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DHIVAKAR RAVIRAM</a:t>
            </a:r>
          </a:p>
          <a:p>
            <a:r>
              <a:rPr lang="en-IN" dirty="0"/>
              <a:t>SRIVAKAR JOBS &amp; EDU INDIA </a:t>
            </a:r>
          </a:p>
          <a:p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338448199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303881" y="254058"/>
            <a:ext cx="8272366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Tnea round 1 status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46 %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35 %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217730509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041" y="1109504"/>
            <a:ext cx="4495800" cy="552399"/>
          </a:xfrm>
        </p:spPr>
        <p:txBody>
          <a:bodyPr>
            <a:noAutofit/>
          </a:bodyPr>
          <a:lstStyle/>
          <a:p>
            <a:r>
              <a:rPr lang="en-IN" sz="40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40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781801" y="1109504"/>
            <a:ext cx="4495800" cy="552399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4013716" y="180710"/>
            <a:ext cx="4852695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Ug courses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929951" y="1987421"/>
            <a:ext cx="5013649" cy="4553338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DATA SCIENCE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AERONAUTICAL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Machine Learning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AUTOMOBILE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MEDICAL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TECHNOLOGY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BUSSINESS SYSTEM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DESIGN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ELECTRONICS AND COMMUNICATION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AND ELECTRONICS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TECHNOLOGY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TECHNOLOGY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MECHATRONICS ENGINEERING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ROBOTICS AND AUTOMATION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781801" y="1987421"/>
            <a:ext cx="4937448" cy="3256383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AND DATA SCIENCE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 (ARTIFICIAL INTELLIGENCE AND MACHINE LEARNING)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BUSSINESS SYSTEM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AND COMMUNICATION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 AND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ELECTRONICS AND COMMUNICATION ENGINEERING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</a:t>
            </a:r>
          </a:p>
        </p:txBody>
      </p:sp>
    </p:spTree>
    <p:extLst>
      <p:ext uri="{BB962C8B-B14F-4D97-AF65-F5344CB8AC3E}">
        <p14:creationId xmlns:p14="http://schemas.microsoft.com/office/powerpoint/2010/main" val="264187388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3444549" y="173104"/>
            <a:ext cx="5624806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Rec -Cut off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DC8DD6E7-B11B-A9A1-1D93-60FE7A100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282330"/>
              </p:ext>
            </p:extLst>
          </p:nvPr>
        </p:nvGraphicFramePr>
        <p:xfrm>
          <a:off x="115077" y="980923"/>
          <a:ext cx="11961845" cy="5785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057">
                  <a:extLst>
                    <a:ext uri="{9D8B030D-6E8A-4147-A177-3AD203B41FA5}">
                      <a16:colId xmlns:a16="http://schemas.microsoft.com/office/drawing/2014/main" val="1338444841"/>
                    </a:ext>
                  </a:extLst>
                </a:gridCol>
                <a:gridCol w="1089101">
                  <a:extLst>
                    <a:ext uri="{9D8B030D-6E8A-4147-A177-3AD203B41FA5}">
                      <a16:colId xmlns:a16="http://schemas.microsoft.com/office/drawing/2014/main" val="2245879341"/>
                    </a:ext>
                  </a:extLst>
                </a:gridCol>
                <a:gridCol w="1212396">
                  <a:extLst>
                    <a:ext uri="{9D8B030D-6E8A-4147-A177-3AD203B41FA5}">
                      <a16:colId xmlns:a16="http://schemas.microsoft.com/office/drawing/2014/main" val="1997852285"/>
                    </a:ext>
                  </a:extLst>
                </a:gridCol>
                <a:gridCol w="1274044">
                  <a:extLst>
                    <a:ext uri="{9D8B030D-6E8A-4147-A177-3AD203B41FA5}">
                      <a16:colId xmlns:a16="http://schemas.microsoft.com/office/drawing/2014/main" val="463663745"/>
                    </a:ext>
                  </a:extLst>
                </a:gridCol>
                <a:gridCol w="1500082">
                  <a:extLst>
                    <a:ext uri="{9D8B030D-6E8A-4147-A177-3AD203B41FA5}">
                      <a16:colId xmlns:a16="http://schemas.microsoft.com/office/drawing/2014/main" val="2265136280"/>
                    </a:ext>
                  </a:extLst>
                </a:gridCol>
                <a:gridCol w="1294592">
                  <a:extLst>
                    <a:ext uri="{9D8B030D-6E8A-4147-A177-3AD203B41FA5}">
                      <a16:colId xmlns:a16="http://schemas.microsoft.com/office/drawing/2014/main" val="1018397938"/>
                    </a:ext>
                  </a:extLst>
                </a:gridCol>
                <a:gridCol w="1171298">
                  <a:extLst>
                    <a:ext uri="{9D8B030D-6E8A-4147-A177-3AD203B41FA5}">
                      <a16:colId xmlns:a16="http://schemas.microsoft.com/office/drawing/2014/main" val="408325654"/>
                    </a:ext>
                  </a:extLst>
                </a:gridCol>
                <a:gridCol w="1058275">
                  <a:extLst>
                    <a:ext uri="{9D8B030D-6E8A-4147-A177-3AD203B41FA5}">
                      <a16:colId xmlns:a16="http://schemas.microsoft.com/office/drawing/2014/main" val="1438166208"/>
                    </a:ext>
                  </a:extLst>
                </a:gridCol>
              </a:tblGrid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Branch Name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BCM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MBC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25271855"/>
                  </a:ext>
                </a:extLst>
              </a:tr>
              <a:tr h="34965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COMPUTER SCIENCE AND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193.08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190.635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4997580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TECHNOLOGY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165.315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9145590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ARTIFICIAL INTELLIGENCE AND DATA SCIENCE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189.33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5839708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ELECTRONICS AND COMMUNICATION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184.38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8677613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Artificial Intelligence and Machine Learning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52330743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COMPUTER SCIENCE AND BUSSINESS SYSTEM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2951918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COMPUTER SCIENCE AND DESIGN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182.095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69185111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ELECTRICAL AND ELECTRONICS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1858021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ROBOTICS AND AUTOMATION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5994284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BIO MEDICAL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181.735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172.33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8703892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MECHATRONICS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0647072"/>
                  </a:ext>
                </a:extLst>
              </a:tr>
              <a:tr h="34965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BIO TECHNOLOGY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174.405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64839658"/>
                  </a:ext>
                </a:extLst>
              </a:tr>
              <a:tr h="34965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AERONAUTICAL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6712822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CHEMICAL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54513241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MECHANICAL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049413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FOOD TECHNOLOGY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2859343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AUTOMOBILE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8089797"/>
                  </a:ext>
                </a:extLst>
              </a:tr>
              <a:tr h="28521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CIVIL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713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694237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3537856" y="210427"/>
            <a:ext cx="5624806" cy="73369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Rit -Cut off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70672B4-D3EC-9900-B9F2-461CCB572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426938"/>
              </p:ext>
            </p:extLst>
          </p:nvPr>
        </p:nvGraphicFramePr>
        <p:xfrm>
          <a:off x="1612123" y="1372809"/>
          <a:ext cx="9715242" cy="517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742">
                  <a:extLst>
                    <a:ext uri="{9D8B030D-6E8A-4147-A177-3AD203B41FA5}">
                      <a16:colId xmlns:a16="http://schemas.microsoft.com/office/drawing/2014/main" val="1758814331"/>
                    </a:ext>
                  </a:extLst>
                </a:gridCol>
                <a:gridCol w="1304865">
                  <a:extLst>
                    <a:ext uri="{9D8B030D-6E8A-4147-A177-3AD203B41FA5}">
                      <a16:colId xmlns:a16="http://schemas.microsoft.com/office/drawing/2014/main" val="1310829789"/>
                    </a:ext>
                  </a:extLst>
                </a:gridCol>
                <a:gridCol w="1316019">
                  <a:extLst>
                    <a:ext uri="{9D8B030D-6E8A-4147-A177-3AD203B41FA5}">
                      <a16:colId xmlns:a16="http://schemas.microsoft.com/office/drawing/2014/main" val="2962813002"/>
                    </a:ext>
                  </a:extLst>
                </a:gridCol>
                <a:gridCol w="1092964">
                  <a:extLst>
                    <a:ext uri="{9D8B030D-6E8A-4147-A177-3AD203B41FA5}">
                      <a16:colId xmlns:a16="http://schemas.microsoft.com/office/drawing/2014/main" val="2075554664"/>
                    </a:ext>
                  </a:extLst>
                </a:gridCol>
                <a:gridCol w="1137575">
                  <a:extLst>
                    <a:ext uri="{9D8B030D-6E8A-4147-A177-3AD203B41FA5}">
                      <a16:colId xmlns:a16="http://schemas.microsoft.com/office/drawing/2014/main" val="1808858576"/>
                    </a:ext>
                  </a:extLst>
                </a:gridCol>
                <a:gridCol w="679077">
                  <a:extLst>
                    <a:ext uri="{9D8B030D-6E8A-4147-A177-3AD203B41FA5}">
                      <a16:colId xmlns:a16="http://schemas.microsoft.com/office/drawing/2014/main" val="3654366257"/>
                    </a:ext>
                  </a:extLst>
                </a:gridCol>
              </a:tblGrid>
              <a:tr h="45910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 Name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MBC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715904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ARTIFICIAL INTELLIGENCE AND DATA SCIENCE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171.24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2316716"/>
                  </a:ext>
                </a:extLst>
              </a:tr>
              <a:tr h="885895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ENGINEERING (ARTIFICIAL INTELLIGENCE AND MACHINE LEARNING)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835977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BUSSINESS SYSTEM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9321409"/>
                  </a:ext>
                </a:extLst>
              </a:tr>
              <a:tr h="459102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AND COMMUNICATION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3145326"/>
                  </a:ext>
                </a:extLst>
              </a:tr>
              <a:tr h="625807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 AND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6944238"/>
                  </a:ext>
                </a:extLst>
              </a:tr>
              <a:tr h="76737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ELECTRONICS AND COMMUNICATION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19826585"/>
                  </a:ext>
                </a:extLst>
              </a:tr>
              <a:tr h="781879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MECHANICAL ENGINEERING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76527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265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58752"/>
            <a:ext cx="8991600" cy="1645920"/>
          </a:xfrm>
        </p:spPr>
        <p:txBody>
          <a:bodyPr>
            <a:noAutofit/>
          </a:bodyPr>
          <a:lstStyle/>
          <a:p>
            <a:r>
              <a:rPr lang="en-IN" sz="9600" dirty="0">
                <a:latin typeface="Berlin Sans FB Demi" panose="020E0802020502020306" pitchFamily="34" charset="0"/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F0946-A3BC-C5F3-ABD6-0448F5541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DHIVAKAR RAVIRAM</a:t>
            </a:r>
          </a:p>
          <a:p>
            <a:r>
              <a:rPr lang="en-IN" dirty="0"/>
              <a:t>SRIVAKAR JOBS &amp; EDU INDIA </a:t>
            </a:r>
          </a:p>
          <a:p>
            <a:r>
              <a:rPr lang="en-IN" dirty="0"/>
              <a:t>+91 8825713484</a:t>
            </a:r>
          </a:p>
        </p:txBody>
      </p:sp>
    </p:spTree>
    <p:extLst>
      <p:ext uri="{BB962C8B-B14F-4D97-AF65-F5344CB8AC3E}">
        <p14:creationId xmlns:p14="http://schemas.microsoft.com/office/powerpoint/2010/main" val="118776039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64229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488595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Tnea code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1211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1432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24709300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age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25 years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69492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6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15 years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277712304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status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1217645" y="3732245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autonomous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6893768" y="369492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autonomous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91586205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naac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646853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A++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563947" y="3694921"/>
            <a:ext cx="1646853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A++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26979663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292651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Nirf rank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646853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86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7646435" y="3694921"/>
            <a:ext cx="3089987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151 - 200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3652870454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placement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85 %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97%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726787140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793740" y="180710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Average salary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4.5 lpa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5.5</a:t>
            </a:r>
          </a:p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lpa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1445595285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AB08-A0C4-3DE8-13D2-30E1180A9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645" y="1864230"/>
            <a:ext cx="4495800" cy="1130897"/>
          </a:xfrm>
        </p:spPr>
        <p:txBody>
          <a:bodyPr>
            <a:noAutofit/>
          </a:bodyPr>
          <a:lstStyle/>
          <a:p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REC</a:t>
            </a:r>
            <a:r>
              <a:rPr lang="en-IN" sz="9600" dirty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198798-D19F-A0EF-E070-B666CB46F768}"/>
              </a:ext>
            </a:extLst>
          </p:cNvPr>
          <p:cNvSpPr txBox="1">
            <a:spLocks/>
          </p:cNvSpPr>
          <p:nvPr/>
        </p:nvSpPr>
        <p:spPr>
          <a:xfrm>
            <a:off x="6893768" y="1850643"/>
            <a:ext cx="4495800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9600" dirty="0">
                <a:latin typeface="Berlin Sans FB Demi" panose="020E0802020502020306" pitchFamily="34" charset="0"/>
              </a:rPr>
              <a:t> </a:t>
            </a:r>
            <a:r>
              <a:rPr lang="en-IN" sz="9600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</a:rPr>
              <a:t>RIT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930079-D23F-B7E2-238B-8B234FBD2A4F}"/>
              </a:ext>
            </a:extLst>
          </p:cNvPr>
          <p:cNvSpPr txBox="1">
            <a:spLocks/>
          </p:cNvSpPr>
          <p:nvPr/>
        </p:nvSpPr>
        <p:spPr>
          <a:xfrm>
            <a:off x="2523150" y="254058"/>
            <a:ext cx="7833827" cy="1239894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5400" dirty="0">
                <a:latin typeface="Berlin Sans FB Demi" panose="020E0802020502020306" pitchFamily="34" charset="0"/>
              </a:rPr>
              <a:t>Companies visited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96CEBD-AF6C-0B92-0A94-2C8AA7603198}"/>
              </a:ext>
            </a:extLst>
          </p:cNvPr>
          <p:cNvSpPr txBox="1">
            <a:spLocks/>
          </p:cNvSpPr>
          <p:nvPr/>
        </p:nvSpPr>
        <p:spPr>
          <a:xfrm>
            <a:off x="2642118" y="3694922"/>
            <a:ext cx="1817915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322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0F17CC-2CD9-39F1-3616-13841C420119}"/>
              </a:ext>
            </a:extLst>
          </p:cNvPr>
          <p:cNvSpPr txBox="1">
            <a:spLocks/>
          </p:cNvSpPr>
          <p:nvPr/>
        </p:nvSpPr>
        <p:spPr>
          <a:xfrm>
            <a:off x="8461309" y="3694922"/>
            <a:ext cx="1817914" cy="1130897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300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7054613-574E-7181-4F3F-6E332538A3E4}"/>
              </a:ext>
            </a:extLst>
          </p:cNvPr>
          <p:cNvSpPr txBox="1">
            <a:spLocks/>
          </p:cNvSpPr>
          <p:nvPr/>
        </p:nvSpPr>
        <p:spPr>
          <a:xfrm>
            <a:off x="5233694" y="5778759"/>
            <a:ext cx="2412741" cy="304801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www.srivakarjobs.com</a:t>
            </a:r>
          </a:p>
        </p:txBody>
      </p:sp>
    </p:spTree>
    <p:extLst>
      <p:ext uri="{BB962C8B-B14F-4D97-AF65-F5344CB8AC3E}">
        <p14:creationId xmlns:p14="http://schemas.microsoft.com/office/powerpoint/2010/main" val="3184880442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133</TotalTime>
  <Words>512</Words>
  <Application>Microsoft Office PowerPoint</Application>
  <PresentationFormat>Widescreen</PresentationFormat>
  <Paragraphs>293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Berlin Sans FB Demi</vt:lpstr>
      <vt:lpstr>Gill Sans MT</vt:lpstr>
      <vt:lpstr>Times New Roman</vt:lpstr>
      <vt:lpstr>Parcel</vt:lpstr>
      <vt:lpstr>REC Vs RIT</vt:lpstr>
      <vt:lpstr>REC </vt:lpstr>
      <vt:lpstr>REC </vt:lpstr>
      <vt:lpstr>REC </vt:lpstr>
      <vt:lpstr>REC </vt:lpstr>
      <vt:lpstr>REC </vt:lpstr>
      <vt:lpstr>REC </vt:lpstr>
      <vt:lpstr>REC </vt:lpstr>
      <vt:lpstr>REC </vt:lpstr>
      <vt:lpstr>REC </vt:lpstr>
      <vt:lpstr>REC 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 Vs RIT</dc:title>
  <dc:creator>DHIVAKAR RAVIRAM R P</dc:creator>
  <cp:lastModifiedBy>DHIVAKAR RAVIRAM R P</cp:lastModifiedBy>
  <cp:revision>1</cp:revision>
  <dcterms:created xsi:type="dcterms:W3CDTF">2023-06-08T08:10:33Z</dcterms:created>
  <dcterms:modified xsi:type="dcterms:W3CDTF">2023-06-08T10:24:07Z</dcterms:modified>
</cp:coreProperties>
</file>