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0853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5436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7750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27752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462397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67606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92560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31703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5420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077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56655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612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911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7995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6351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4510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2491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7AE6C39-435F-417F-AC21-E9C9E4795947}" type="datetimeFigureOut">
              <a:rPr lang="en-IN" smtClean="0"/>
              <a:t>02-06-2023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EA279-FCD3-4BF0-BAB9-539872334D8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15363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A88AC-96BB-BDA8-0CE5-691C60414B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457131"/>
            <a:ext cx="8825658" cy="1276739"/>
          </a:xfrm>
        </p:spPr>
        <p:txBody>
          <a:bodyPr/>
          <a:lstStyle/>
          <a:p>
            <a:pPr algn="ctr"/>
            <a:r>
              <a:rPr lang="en-IN" dirty="0">
                <a:latin typeface="Arial Rounded MT Bold" panose="020F0704030504030204" pitchFamily="34" charset="0"/>
              </a:rPr>
              <a:t>TNEA </a:t>
            </a:r>
            <a:r>
              <a:rPr lang="en-IN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BA94C4-9EAF-F8FF-3058-C217A5D742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7645" y="3755571"/>
            <a:ext cx="9756710" cy="1276739"/>
          </a:xfrm>
        </p:spPr>
        <p:txBody>
          <a:bodyPr>
            <a:noAutofit/>
          </a:bodyPr>
          <a:lstStyle/>
          <a:p>
            <a:pPr algn="ctr"/>
            <a:r>
              <a:rPr lang="ta-IN" sz="72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ஒரு பார்வை</a:t>
            </a:r>
            <a:endParaRPr lang="en-IN" sz="72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037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A13FA-24F2-6AAD-C5C5-D4262F634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1641" y="755963"/>
            <a:ext cx="9022702" cy="5514208"/>
          </a:xfrm>
        </p:spPr>
        <p:txBody>
          <a:bodyPr>
            <a:normAutofit/>
          </a:bodyPr>
          <a:lstStyle/>
          <a:p>
            <a:pPr marL="742950" indent="-742950" algn="ctr">
              <a:buFont typeface="+mj-lt"/>
              <a:buAutoNum type="arabicPeriod"/>
            </a:pPr>
            <a:r>
              <a:rPr lang="en-IN" sz="4800" dirty="0">
                <a:latin typeface="Arial Rounded MT Bold" panose="020F0704030504030204" pitchFamily="34" charset="0"/>
              </a:rPr>
              <a:t>For choice filling Guidance 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IN" sz="4800" dirty="0">
                <a:latin typeface="Arial Rounded MT Bold" panose="020F0704030504030204" pitchFamily="34" charset="0"/>
              </a:rPr>
              <a:t>Scholarship for 200 – 170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IN" sz="4800" dirty="0">
                <a:latin typeface="Arial Rounded MT Bold" panose="020F0704030504030204" pitchFamily="34" charset="0"/>
              </a:rPr>
              <a:t>TNEA Guidance </a:t>
            </a:r>
          </a:p>
          <a:p>
            <a:pPr marL="742950" indent="-742950" algn="ctr">
              <a:buFont typeface="+mj-lt"/>
              <a:buAutoNum type="arabicPeriod"/>
            </a:pPr>
            <a:r>
              <a:rPr lang="en-IN" sz="4800" dirty="0">
                <a:latin typeface="Arial Rounded MT Bold" panose="020F0704030504030204" pitchFamily="34" charset="0"/>
              </a:rPr>
              <a:t>For any doubts</a:t>
            </a:r>
            <a:r>
              <a:rPr lang="en-IN" sz="4800" dirty="0"/>
              <a:t> </a:t>
            </a:r>
          </a:p>
          <a:p>
            <a:pPr marL="0" indent="0" algn="ctr">
              <a:buNone/>
            </a:pPr>
            <a:r>
              <a:rPr lang="en-IN" sz="4800" dirty="0"/>
              <a:t>( </a:t>
            </a:r>
            <a:r>
              <a:rPr lang="en-IN" sz="4800" dirty="0">
                <a:solidFill>
                  <a:srgbClr val="FF0000"/>
                </a:solidFill>
              </a:rPr>
              <a:t>Check Comment Section </a:t>
            </a:r>
            <a:r>
              <a:rPr lang="en-IN" sz="4800" dirty="0"/>
              <a:t>)</a:t>
            </a:r>
          </a:p>
          <a:p>
            <a:pPr marL="0" indent="0" algn="ctr">
              <a:buNone/>
            </a:pPr>
            <a:r>
              <a:rPr lang="en-IN" sz="4800" dirty="0">
                <a:solidFill>
                  <a:srgbClr val="92D050"/>
                </a:solidFill>
              </a:rPr>
              <a:t>Fill the form given</a:t>
            </a:r>
          </a:p>
        </p:txBody>
      </p:sp>
    </p:spTree>
    <p:extLst>
      <p:ext uri="{BB962C8B-B14F-4D97-AF65-F5344CB8AC3E}">
        <p14:creationId xmlns:p14="http://schemas.microsoft.com/office/powerpoint/2010/main" val="1127198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2D53-B083-26C6-B1BE-5A39D50D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600" dirty="0">
                <a:latin typeface="Arial Rounded MT Bold" panose="020F0704030504030204" pitchFamily="34" charset="0"/>
              </a:rPr>
              <a:t>ROUND</a:t>
            </a:r>
            <a:r>
              <a:rPr lang="en-IN" sz="66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IN" sz="6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0BBBF-CD45-E612-DB2A-1338CDA4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023"/>
            <a:ext cx="10515600" cy="397493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latin typeface="Arial Rounded MT Bold" panose="020F0704030504030204" pitchFamily="34" charset="0"/>
              </a:rPr>
              <a:t> </a:t>
            </a:r>
            <a:r>
              <a:rPr lang="en-IN" sz="5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CUTOFF RANGE 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200 – 184.5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RANK : </a:t>
            </a:r>
            <a:r>
              <a:rPr lang="en-IN" sz="5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1 - 14524</a:t>
            </a:r>
          </a:p>
        </p:txBody>
      </p:sp>
    </p:spTree>
    <p:extLst>
      <p:ext uri="{BB962C8B-B14F-4D97-AF65-F5344CB8AC3E}">
        <p14:creationId xmlns:p14="http://schemas.microsoft.com/office/powerpoint/2010/main" val="63120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2D53-B083-26C6-B1BE-5A39D50D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600" dirty="0">
                <a:latin typeface="Arial Rounded MT Bold" panose="020F0704030504030204" pitchFamily="34" charset="0"/>
              </a:rPr>
              <a:t>ROUND</a:t>
            </a:r>
            <a:r>
              <a:rPr lang="en-IN" sz="66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IN" sz="6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0BBBF-CD45-E612-DB2A-1338CDA4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023"/>
            <a:ext cx="10515600" cy="397493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latin typeface="Arial Rounded MT Bold" panose="020F0704030504030204" pitchFamily="34" charset="0"/>
              </a:rPr>
              <a:t> </a:t>
            </a:r>
            <a:r>
              <a:rPr lang="en-IN" sz="5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CUTOFF RANGE 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184 – 163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RANK : </a:t>
            </a:r>
            <a:r>
              <a:rPr lang="en-IN" sz="5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14525 - 45577</a:t>
            </a:r>
          </a:p>
        </p:txBody>
      </p:sp>
    </p:spTree>
    <p:extLst>
      <p:ext uri="{BB962C8B-B14F-4D97-AF65-F5344CB8AC3E}">
        <p14:creationId xmlns:p14="http://schemas.microsoft.com/office/powerpoint/2010/main" val="291178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2D53-B083-26C6-B1BE-5A39D50D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600" dirty="0">
                <a:latin typeface="Arial Rounded MT Bold" panose="020F0704030504030204" pitchFamily="34" charset="0"/>
              </a:rPr>
              <a:t>ROUND</a:t>
            </a:r>
            <a:r>
              <a:rPr lang="en-IN" sz="66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IN" sz="6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0BBBF-CD45-E612-DB2A-1338CDA4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023"/>
            <a:ext cx="10515600" cy="397493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latin typeface="Arial Rounded MT Bold" panose="020F0704030504030204" pitchFamily="34" charset="0"/>
              </a:rPr>
              <a:t> </a:t>
            </a:r>
            <a:r>
              <a:rPr lang="en-IN" sz="5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CUTOFF RANGE 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162.995 – 130.250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RANK : </a:t>
            </a:r>
            <a:r>
              <a:rPr lang="en-IN" sz="5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45577 - 94620</a:t>
            </a:r>
          </a:p>
        </p:txBody>
      </p:sp>
    </p:spTree>
    <p:extLst>
      <p:ext uri="{BB962C8B-B14F-4D97-AF65-F5344CB8AC3E}">
        <p14:creationId xmlns:p14="http://schemas.microsoft.com/office/powerpoint/2010/main" val="1544100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2D53-B083-26C6-B1BE-5A39D50D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600" dirty="0">
                <a:latin typeface="Arial Rounded MT Bold" panose="020F0704030504030204" pitchFamily="34" charset="0"/>
              </a:rPr>
              <a:t>ROUND</a:t>
            </a:r>
            <a:r>
              <a:rPr lang="en-IN" sz="66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IN" sz="6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0BBBF-CD45-E612-DB2A-1338CDA4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02024"/>
            <a:ext cx="10515600" cy="348032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latin typeface="Arial Rounded MT Bold" panose="020F0704030504030204" pitchFamily="34" charset="0"/>
              </a:rPr>
              <a:t> </a:t>
            </a:r>
            <a:r>
              <a:rPr lang="en-IN" sz="5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CUTOFF RANGE :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130 – 77.5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RANK : </a:t>
            </a:r>
            <a:r>
              <a:rPr lang="en-IN" sz="5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94621 - 156278</a:t>
            </a:r>
          </a:p>
        </p:txBody>
      </p:sp>
    </p:spTree>
    <p:extLst>
      <p:ext uri="{BB962C8B-B14F-4D97-AF65-F5344CB8AC3E}">
        <p14:creationId xmlns:p14="http://schemas.microsoft.com/office/powerpoint/2010/main" val="40411621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2D53-B083-26C6-B1BE-5A39D50D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600" dirty="0">
                <a:latin typeface="Arial Rounded MT Bold" panose="020F0704030504030204" pitchFamily="34" charset="0"/>
              </a:rPr>
              <a:t>ROUND</a:t>
            </a:r>
            <a:r>
              <a:rPr lang="en-IN" sz="66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IN" sz="6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0BBBF-CD45-E612-DB2A-1338CDA4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2106"/>
            <a:ext cx="10515600" cy="464179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en-IN" sz="5400" dirty="0">
                <a:latin typeface="Arial Rounded MT Bold" panose="020F0704030504030204" pitchFamily="34" charset="0"/>
              </a:rPr>
              <a:t> </a:t>
            </a:r>
            <a:r>
              <a:rPr lang="en-IN" sz="4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CHOICE FILLED: </a:t>
            </a:r>
            <a:r>
              <a:rPr lang="en-IN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12294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4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TENTATIVE ALLOTMENT : </a:t>
            </a:r>
            <a:r>
              <a:rPr lang="en-IN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11595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4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WRONG CHOICE LIST </a:t>
            </a:r>
            <a:r>
              <a:rPr lang="en-IN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– 700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4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CONFIRM</a:t>
            </a:r>
            <a:r>
              <a:rPr lang="en-IN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– 5233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IN" sz="4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UPWARD</a:t>
            </a:r>
            <a:r>
              <a:rPr lang="en-IN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 - 4263</a:t>
            </a:r>
          </a:p>
        </p:txBody>
      </p:sp>
    </p:spTree>
    <p:extLst>
      <p:ext uri="{BB962C8B-B14F-4D97-AF65-F5344CB8AC3E}">
        <p14:creationId xmlns:p14="http://schemas.microsoft.com/office/powerpoint/2010/main" val="85246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2D53-B083-26C6-B1BE-5A39D50DA8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6600" dirty="0">
                <a:latin typeface="Arial Rounded MT Bold" panose="020F0704030504030204" pitchFamily="34" charset="0"/>
              </a:rPr>
              <a:t>ROUND</a:t>
            </a:r>
            <a:r>
              <a:rPr lang="en-IN" sz="6600" dirty="0">
                <a:solidFill>
                  <a:schemeClr val="accent5">
                    <a:lumMod val="50000"/>
                  </a:schemeClr>
                </a:solidFill>
                <a:latin typeface="Arial Rounded MT Bold" panose="020F0704030504030204" pitchFamily="34" charset="0"/>
              </a:rPr>
              <a:t> </a:t>
            </a:r>
            <a:r>
              <a:rPr lang="en-IN" sz="66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1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0BBBF-CD45-E612-DB2A-1338CDA40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73" y="1853248"/>
            <a:ext cx="9404723" cy="464179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sz="5400" dirty="0">
                <a:latin typeface="Arial Rounded MT Bold" panose="020F0704030504030204" pitchFamily="34" charset="0"/>
              </a:rPr>
              <a:t> </a:t>
            </a:r>
            <a:r>
              <a:rPr lang="en-IN" sz="4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ROUND 1 : </a:t>
            </a:r>
            <a:r>
              <a:rPr lang="en-IN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9500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IN" sz="4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DECLINE : </a:t>
            </a:r>
            <a:r>
              <a:rPr lang="en-IN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2124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IN" sz="4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IN ROUND 1 </a:t>
            </a:r>
            <a:r>
              <a:rPr lang="en-IN" sz="4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– 41 % Seats not filled in top colleges</a:t>
            </a:r>
          </a:p>
        </p:txBody>
      </p:sp>
    </p:spTree>
    <p:extLst>
      <p:ext uri="{BB962C8B-B14F-4D97-AF65-F5344CB8AC3E}">
        <p14:creationId xmlns:p14="http://schemas.microsoft.com/office/powerpoint/2010/main" val="2777426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9552A-6A8D-221C-D57F-FFB7C1D6B3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849086"/>
            <a:ext cx="8946541" cy="5399313"/>
          </a:xfrm>
        </p:spPr>
        <p:txBody>
          <a:bodyPr/>
          <a:lstStyle/>
          <a:p>
            <a:pPr marL="0" indent="0" algn="ctr">
              <a:buNone/>
            </a:pPr>
            <a:endParaRPr lang="en-IN" dirty="0"/>
          </a:p>
          <a:p>
            <a:pPr marL="0" indent="0" algn="ctr">
              <a:buNone/>
            </a:pPr>
            <a:r>
              <a:rPr lang="en-IN" sz="4400" dirty="0">
                <a:latin typeface="Arial Rounded MT Bold" panose="020F0704030504030204" pitchFamily="34" charset="0"/>
              </a:rPr>
              <a:t>THANK YOU</a:t>
            </a:r>
          </a:p>
          <a:p>
            <a:pPr marL="0" indent="0" algn="ctr">
              <a:buNone/>
            </a:pPr>
            <a:endParaRPr lang="en-IN" sz="3600" dirty="0"/>
          </a:p>
          <a:p>
            <a:pPr marL="0" indent="0" algn="ctr">
              <a:buNone/>
            </a:pPr>
            <a:r>
              <a:rPr lang="en-IN" sz="3600" dirty="0">
                <a:latin typeface="Arial Rounded MT Bold" panose="020F0704030504030204" pitchFamily="34" charset="0"/>
              </a:rPr>
              <a:t>DHIVAKAR RAVIRAM</a:t>
            </a:r>
          </a:p>
          <a:p>
            <a:pPr marL="0" indent="0" algn="ctr">
              <a:buNone/>
            </a:pPr>
            <a:r>
              <a:rPr lang="en-IN" sz="3600" dirty="0">
                <a:solidFill>
                  <a:srgbClr val="92D050"/>
                </a:solidFill>
                <a:latin typeface="Arial Rounded MT Bold" panose="020F0704030504030204" pitchFamily="34" charset="0"/>
              </a:rPr>
              <a:t>SRIVAKAR Jobs &amp; Edu INDIA</a:t>
            </a:r>
          </a:p>
          <a:p>
            <a:pPr marL="0" indent="0" algn="ctr">
              <a:buNone/>
            </a:pPr>
            <a:r>
              <a:rPr lang="en-IN" sz="3600" dirty="0">
                <a:latin typeface="Arial Rounded MT Bold" panose="020F0704030504030204" pitchFamily="34" charset="0"/>
              </a:rPr>
              <a:t>+91 8825713484</a:t>
            </a:r>
          </a:p>
          <a:p>
            <a:pPr marL="0" indent="0" algn="ctr">
              <a:buNone/>
            </a:pPr>
            <a:r>
              <a:rPr lang="en-IN" sz="3600" dirty="0">
                <a:solidFill>
                  <a:srgbClr val="92D050"/>
                </a:solidFill>
                <a:latin typeface="Arial Rounded MT Bold" panose="020F0704030504030204" pitchFamily="34" charset="0"/>
              </a:rPr>
              <a:t>srivakarjobs@gmail.com</a:t>
            </a:r>
          </a:p>
        </p:txBody>
      </p:sp>
    </p:spTree>
    <p:extLst>
      <p:ext uri="{BB962C8B-B14F-4D97-AF65-F5344CB8AC3E}">
        <p14:creationId xmlns:p14="http://schemas.microsoft.com/office/powerpoint/2010/main" val="2095858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</TotalTime>
  <Words>146</Words>
  <Application>Microsoft Office PowerPoint</Application>
  <PresentationFormat>Widescreen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Arial Rounded MT Bold</vt:lpstr>
      <vt:lpstr>Century Gothic</vt:lpstr>
      <vt:lpstr>Wingdings 3</vt:lpstr>
      <vt:lpstr>Ion</vt:lpstr>
      <vt:lpstr>TNEA 2022</vt:lpstr>
      <vt:lpstr>PowerPoint Presentation</vt:lpstr>
      <vt:lpstr>ROUND 1</vt:lpstr>
      <vt:lpstr>ROUND 2</vt:lpstr>
      <vt:lpstr>ROUND 3</vt:lpstr>
      <vt:lpstr>ROUND 4</vt:lpstr>
      <vt:lpstr>ROUND 1 ANALYSIS</vt:lpstr>
      <vt:lpstr>ROUND 1 ANALYSIS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TNEA 2022</dc:title>
  <dc:creator>DHIVAKAR RAVIRAM R P</dc:creator>
  <cp:lastModifiedBy>DHIVAKAR RAVIRAM R P</cp:lastModifiedBy>
  <cp:revision>2</cp:revision>
  <dcterms:created xsi:type="dcterms:W3CDTF">2023-06-02T05:56:55Z</dcterms:created>
  <dcterms:modified xsi:type="dcterms:W3CDTF">2023-06-02T06:33:09Z</dcterms:modified>
</cp:coreProperties>
</file>