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4"/>
  </p:sldMasterIdLst>
  <p:sldIdLst>
    <p:sldId id="293" r:id="rId5"/>
    <p:sldId id="300" r:id="rId6"/>
    <p:sldId id="302" r:id="rId7"/>
    <p:sldId id="303" r:id="rId8"/>
    <p:sldId id="30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A0C0817-A112-4847-8014-A94B7D2A4EA3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661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2096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11947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94454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2335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6328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59938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34F40B7-36AB-4376-BE14-EF7004D79BB9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994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F87CAB8-DCAE-46A5-AADA-B3FAD11A54E0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58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18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46AA-F36E-4540-911D-FFFC0A0EF24A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11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8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4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113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48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2A6-918A-48BD-8CB9-CA713993B0EA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287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4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6FA2B21-3FCD-4721-B95C-427943F61125}" type="datetime1">
              <a:rPr lang="en-US" smtClean="0"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35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7451" y="631496"/>
            <a:ext cx="7906142" cy="252743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5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TNEA 2023</a:t>
            </a:r>
            <a:br>
              <a:rPr lang="en-US" sz="5400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n-US" sz="5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RANK LIST ANALYSIS</a:t>
            </a:r>
            <a:br>
              <a:rPr lang="en-US" sz="5400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n-US" sz="5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170 – 150 Cutoff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40DE26-EFC5-4B5C-FA61-CA769E7FA067}"/>
              </a:ext>
            </a:extLst>
          </p:cNvPr>
          <p:cNvSpPr txBox="1"/>
          <p:nvPr/>
        </p:nvSpPr>
        <p:spPr>
          <a:xfrm>
            <a:off x="2836505" y="3876469"/>
            <a:ext cx="4049487" cy="1286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DHIVAKAR RAVIRAM</a:t>
            </a:r>
          </a:p>
          <a:p>
            <a:pPr>
              <a:lnSpc>
                <a:spcPct val="150000"/>
              </a:lnSpc>
            </a:pPr>
            <a:r>
              <a:rPr lang="en-IN" dirty="0"/>
              <a:t>SRIVAKAR JOBS &amp; EDU</a:t>
            </a:r>
          </a:p>
          <a:p>
            <a:pPr>
              <a:lnSpc>
                <a:spcPct val="150000"/>
              </a:lnSpc>
            </a:pPr>
            <a:r>
              <a:rPr lang="en-IN" dirty="0"/>
              <a:t>+91 8825713484</a:t>
            </a:r>
          </a:p>
        </p:txBody>
      </p:sp>
    </p:spTree>
    <p:extLst>
      <p:ext uri="{BB962C8B-B14F-4D97-AF65-F5344CB8AC3E}">
        <p14:creationId xmlns:p14="http://schemas.microsoft.com/office/powerpoint/2010/main" val="42696815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TNEA 2022 Vs 2023 analysis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774FBC-BD89-21D2-FC6A-D597BBEF8D54}"/>
              </a:ext>
            </a:extLst>
          </p:cNvPr>
          <p:cNvSpPr/>
          <p:nvPr/>
        </p:nvSpPr>
        <p:spPr>
          <a:xfrm>
            <a:off x="1632857" y="3004457"/>
            <a:ext cx="3872204" cy="323772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125172-3AD9-BA33-4BF3-6A6821EA8DD2}"/>
              </a:ext>
            </a:extLst>
          </p:cNvPr>
          <p:cNvSpPr/>
          <p:nvPr/>
        </p:nvSpPr>
        <p:spPr>
          <a:xfrm>
            <a:off x="6686941" y="2977012"/>
            <a:ext cx="3872204" cy="323772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95FB2D-484A-7A35-5B12-3F960FC89ED4}"/>
              </a:ext>
            </a:extLst>
          </p:cNvPr>
          <p:cNvSpPr txBox="1"/>
          <p:nvPr/>
        </p:nvSpPr>
        <p:spPr>
          <a:xfrm>
            <a:off x="2890156" y="2296570"/>
            <a:ext cx="1357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latin typeface="Bauhaus 93" panose="04030905020B02020C02" pitchFamily="82" charset="0"/>
              </a:rPr>
              <a:t>2023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0BF93F-1E51-57C5-0DA5-5C29100A5464}"/>
              </a:ext>
            </a:extLst>
          </p:cNvPr>
          <p:cNvSpPr txBox="1"/>
          <p:nvPr/>
        </p:nvSpPr>
        <p:spPr>
          <a:xfrm>
            <a:off x="7944239" y="2296570"/>
            <a:ext cx="1357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latin typeface="Bauhaus 93" panose="04030905020B02020C02" pitchFamily="82" charset="0"/>
              </a:rPr>
              <a:t>2022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570345-4B2F-E9BE-08BB-2CB92417DE92}"/>
              </a:ext>
            </a:extLst>
          </p:cNvPr>
          <p:cNvSpPr txBox="1"/>
          <p:nvPr/>
        </p:nvSpPr>
        <p:spPr>
          <a:xfrm>
            <a:off x="4728968" y="2173459"/>
            <a:ext cx="280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/>
              <a:t>170 - 165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AAFCB1-8A7C-1136-6F77-F58E2A457687}"/>
              </a:ext>
            </a:extLst>
          </p:cNvPr>
          <p:cNvSpPr txBox="1"/>
          <p:nvPr/>
        </p:nvSpPr>
        <p:spPr>
          <a:xfrm>
            <a:off x="2360645" y="3144964"/>
            <a:ext cx="2789853" cy="2956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chemeClr val="bg1"/>
                </a:solidFill>
              </a:rPr>
              <a:t>TOTAL : 41195</a:t>
            </a:r>
          </a:p>
          <a:p>
            <a:endParaRPr lang="en-IN" sz="20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OC – 41195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BC – 23334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MBC – 10162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BCM – 1877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SC - 2643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7A19D4-BC07-2254-167B-D39B21CA0E0F}"/>
              </a:ext>
            </a:extLst>
          </p:cNvPr>
          <p:cNvSpPr txBox="1"/>
          <p:nvPr/>
        </p:nvSpPr>
        <p:spPr>
          <a:xfrm>
            <a:off x="7589678" y="3117519"/>
            <a:ext cx="2789853" cy="2956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chemeClr val="bg1"/>
                </a:solidFill>
              </a:rPr>
              <a:t>TOTAL : 42622</a:t>
            </a:r>
          </a:p>
          <a:p>
            <a:endParaRPr lang="en-IN" sz="20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OC – 42614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BC – 24383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MBC – 9996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BCM – 1650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SC - 2928</a:t>
            </a:r>
          </a:p>
        </p:txBody>
      </p:sp>
    </p:spTree>
    <p:extLst>
      <p:ext uri="{BB962C8B-B14F-4D97-AF65-F5344CB8AC3E}">
        <p14:creationId xmlns:p14="http://schemas.microsoft.com/office/powerpoint/2010/main" val="1278332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TNEA 2022 Vs 2023 analysis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774FBC-BD89-21D2-FC6A-D597BBEF8D54}"/>
              </a:ext>
            </a:extLst>
          </p:cNvPr>
          <p:cNvSpPr/>
          <p:nvPr/>
        </p:nvSpPr>
        <p:spPr>
          <a:xfrm>
            <a:off x="1632857" y="3004457"/>
            <a:ext cx="3872204" cy="323772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125172-3AD9-BA33-4BF3-6A6821EA8DD2}"/>
              </a:ext>
            </a:extLst>
          </p:cNvPr>
          <p:cNvSpPr/>
          <p:nvPr/>
        </p:nvSpPr>
        <p:spPr>
          <a:xfrm>
            <a:off x="6686941" y="2977012"/>
            <a:ext cx="3872204" cy="323772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95FB2D-484A-7A35-5B12-3F960FC89ED4}"/>
              </a:ext>
            </a:extLst>
          </p:cNvPr>
          <p:cNvSpPr txBox="1"/>
          <p:nvPr/>
        </p:nvSpPr>
        <p:spPr>
          <a:xfrm>
            <a:off x="2890156" y="2296570"/>
            <a:ext cx="1357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latin typeface="Bauhaus 93" panose="04030905020B02020C02" pitchFamily="82" charset="0"/>
              </a:rPr>
              <a:t>2023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0BF93F-1E51-57C5-0DA5-5C29100A5464}"/>
              </a:ext>
            </a:extLst>
          </p:cNvPr>
          <p:cNvSpPr txBox="1"/>
          <p:nvPr/>
        </p:nvSpPr>
        <p:spPr>
          <a:xfrm>
            <a:off x="7944239" y="2296570"/>
            <a:ext cx="1357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latin typeface="Bauhaus 93" panose="04030905020B02020C02" pitchFamily="82" charset="0"/>
              </a:rPr>
              <a:t>2022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570345-4B2F-E9BE-08BB-2CB92417DE92}"/>
              </a:ext>
            </a:extLst>
          </p:cNvPr>
          <p:cNvSpPr txBox="1"/>
          <p:nvPr/>
        </p:nvSpPr>
        <p:spPr>
          <a:xfrm>
            <a:off x="4728968" y="2173459"/>
            <a:ext cx="280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/>
              <a:t>165 - 160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AAFCB1-8A7C-1136-6F77-F58E2A457687}"/>
              </a:ext>
            </a:extLst>
          </p:cNvPr>
          <p:cNvSpPr txBox="1"/>
          <p:nvPr/>
        </p:nvSpPr>
        <p:spPr>
          <a:xfrm>
            <a:off x="2360645" y="3144964"/>
            <a:ext cx="2789853" cy="2956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chemeClr val="bg1"/>
                </a:solidFill>
              </a:rPr>
              <a:t>TOTAL : 50153</a:t>
            </a:r>
          </a:p>
          <a:p>
            <a:endParaRPr lang="en-IN" sz="20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OC – 50130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BC – 28025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MBC – 12653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BCM – 2330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SC - 3419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7A19D4-BC07-2254-167B-D39B21CA0E0F}"/>
              </a:ext>
            </a:extLst>
          </p:cNvPr>
          <p:cNvSpPr txBox="1"/>
          <p:nvPr/>
        </p:nvSpPr>
        <p:spPr>
          <a:xfrm>
            <a:off x="7589678" y="3117519"/>
            <a:ext cx="2789853" cy="2956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chemeClr val="bg1"/>
                </a:solidFill>
              </a:rPr>
              <a:t>TOTAL : 50208</a:t>
            </a:r>
          </a:p>
          <a:p>
            <a:endParaRPr lang="en-IN" sz="20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OC – 50204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BC – 28228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MBC – 12055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BCM – 2001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SC - 3738</a:t>
            </a:r>
          </a:p>
        </p:txBody>
      </p:sp>
    </p:spTree>
    <p:extLst>
      <p:ext uri="{BB962C8B-B14F-4D97-AF65-F5344CB8AC3E}">
        <p14:creationId xmlns:p14="http://schemas.microsoft.com/office/powerpoint/2010/main" val="3663988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TNEA 2022 Vs 2023 analysis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774FBC-BD89-21D2-FC6A-D597BBEF8D54}"/>
              </a:ext>
            </a:extLst>
          </p:cNvPr>
          <p:cNvSpPr/>
          <p:nvPr/>
        </p:nvSpPr>
        <p:spPr>
          <a:xfrm>
            <a:off x="1632857" y="3004457"/>
            <a:ext cx="3872204" cy="323772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125172-3AD9-BA33-4BF3-6A6821EA8DD2}"/>
              </a:ext>
            </a:extLst>
          </p:cNvPr>
          <p:cNvSpPr/>
          <p:nvPr/>
        </p:nvSpPr>
        <p:spPr>
          <a:xfrm>
            <a:off x="6686941" y="2977012"/>
            <a:ext cx="3872204" cy="323772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95FB2D-484A-7A35-5B12-3F960FC89ED4}"/>
              </a:ext>
            </a:extLst>
          </p:cNvPr>
          <p:cNvSpPr txBox="1"/>
          <p:nvPr/>
        </p:nvSpPr>
        <p:spPr>
          <a:xfrm>
            <a:off x="2890156" y="2296570"/>
            <a:ext cx="1357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latin typeface="Bauhaus 93" panose="04030905020B02020C02" pitchFamily="82" charset="0"/>
              </a:rPr>
              <a:t>2023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0BF93F-1E51-57C5-0DA5-5C29100A5464}"/>
              </a:ext>
            </a:extLst>
          </p:cNvPr>
          <p:cNvSpPr txBox="1"/>
          <p:nvPr/>
        </p:nvSpPr>
        <p:spPr>
          <a:xfrm>
            <a:off x="7944239" y="2296570"/>
            <a:ext cx="1357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latin typeface="Bauhaus 93" panose="04030905020B02020C02" pitchFamily="82" charset="0"/>
              </a:rPr>
              <a:t>2022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570345-4B2F-E9BE-08BB-2CB92417DE92}"/>
              </a:ext>
            </a:extLst>
          </p:cNvPr>
          <p:cNvSpPr txBox="1"/>
          <p:nvPr/>
        </p:nvSpPr>
        <p:spPr>
          <a:xfrm>
            <a:off x="4728968" y="2173459"/>
            <a:ext cx="280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/>
              <a:t>160 - 150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AAFCB1-8A7C-1136-6F77-F58E2A457687}"/>
              </a:ext>
            </a:extLst>
          </p:cNvPr>
          <p:cNvSpPr txBox="1"/>
          <p:nvPr/>
        </p:nvSpPr>
        <p:spPr>
          <a:xfrm>
            <a:off x="2360645" y="3144964"/>
            <a:ext cx="2789853" cy="2956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chemeClr val="bg1"/>
                </a:solidFill>
              </a:rPr>
              <a:t>TOTAL : 69995</a:t>
            </a:r>
          </a:p>
          <a:p>
            <a:endParaRPr lang="en-IN" sz="20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OC – 69971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BC – 37784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MBC – 18456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BCM – 3353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SC - 5453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7A19D4-BC07-2254-167B-D39B21CA0E0F}"/>
              </a:ext>
            </a:extLst>
          </p:cNvPr>
          <p:cNvSpPr txBox="1"/>
          <p:nvPr/>
        </p:nvSpPr>
        <p:spPr>
          <a:xfrm>
            <a:off x="7589678" y="3117519"/>
            <a:ext cx="2789853" cy="2956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chemeClr val="bg1"/>
                </a:solidFill>
              </a:rPr>
              <a:t>TOTAL : 65028 </a:t>
            </a:r>
          </a:p>
          <a:p>
            <a:endParaRPr lang="en-IN" sz="20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OC – 65010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BC – 35802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MBC – 16081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BCM – 2701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chemeClr val="bg1"/>
                </a:solidFill>
              </a:rPr>
              <a:t>SC - 5319</a:t>
            </a:r>
          </a:p>
        </p:txBody>
      </p:sp>
    </p:spTree>
    <p:extLst>
      <p:ext uri="{BB962C8B-B14F-4D97-AF65-F5344CB8AC3E}">
        <p14:creationId xmlns:p14="http://schemas.microsoft.com/office/powerpoint/2010/main" val="2119453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7451" y="631496"/>
            <a:ext cx="7906142" cy="25274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br>
              <a:rPr lang="en-US" sz="4400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  <a:latin typeface="Arial Rounded MT Bold" panose="020F0704030504030204" pitchFamily="34" charset="0"/>
              </a:rPr>
              <a:t>THANK YOU</a:t>
            </a:r>
            <a:endParaRPr lang="en-US" sz="5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40DE26-EFC5-4B5C-FA61-CA769E7FA067}"/>
              </a:ext>
            </a:extLst>
          </p:cNvPr>
          <p:cNvSpPr txBox="1"/>
          <p:nvPr/>
        </p:nvSpPr>
        <p:spPr>
          <a:xfrm>
            <a:off x="2836505" y="3876469"/>
            <a:ext cx="4049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DHIVAKAR RAVIRAM</a:t>
            </a:r>
          </a:p>
          <a:p>
            <a:r>
              <a:rPr lang="en-IN" dirty="0"/>
              <a:t>SRIVAKAR JOBS &amp; EDU</a:t>
            </a:r>
          </a:p>
          <a:p>
            <a:r>
              <a:rPr lang="en-IN" dirty="0"/>
              <a:t>+91 8825713484</a:t>
            </a:r>
          </a:p>
        </p:txBody>
      </p:sp>
    </p:spTree>
    <p:extLst>
      <p:ext uri="{BB962C8B-B14F-4D97-AF65-F5344CB8AC3E}">
        <p14:creationId xmlns:p14="http://schemas.microsoft.com/office/powerpoint/2010/main" val="39375507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75FBC4-9D33-46BE-911D-419763BA9AF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26DBD101-FC0A-4B21-82B0-57CAA7AEEC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4F055B-D391-44D3-A87A-BCD07BD5A3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117</TotalTime>
  <Words>171</Words>
  <Application>Microsoft Office PowerPoint</Application>
  <PresentationFormat>Widescreen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Rounded MT Bold</vt:lpstr>
      <vt:lpstr>Bauhaus 93</vt:lpstr>
      <vt:lpstr>Century Gothic</vt:lpstr>
      <vt:lpstr>Wingdings 3</vt:lpstr>
      <vt:lpstr>Ion Boardroom</vt:lpstr>
      <vt:lpstr> TNEA 2023 RANK LIST ANALYSIS 170 – 150 Cutoff</vt:lpstr>
      <vt:lpstr>TNEA 2022 Vs 2023 analysis</vt:lpstr>
      <vt:lpstr>TNEA 2022 Vs 2023 analysis</vt:lpstr>
      <vt:lpstr>TNEA 2022 Vs 2023 analysis</vt:lpstr>
      <vt:lpstr>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TNEA 2023 RANK LIST ANALYSIS</dc:title>
  <dc:creator>DHIVAKAR RAVIRAM R P</dc:creator>
  <cp:lastModifiedBy>DHIVAKAR RAVIRAM R P</cp:lastModifiedBy>
  <cp:revision>2</cp:revision>
  <dcterms:created xsi:type="dcterms:W3CDTF">2023-06-26T13:38:54Z</dcterms:created>
  <dcterms:modified xsi:type="dcterms:W3CDTF">2023-06-27T08:22:01Z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