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91" r:id="rId12"/>
    <p:sldId id="287" r:id="rId13"/>
    <p:sldId id="289" r:id="rId14"/>
    <p:sldId id="290" r:id="rId15"/>
    <p:sldId id="292" r:id="rId16"/>
    <p:sldId id="294" r:id="rId17"/>
    <p:sldId id="293" r:id="rId18"/>
    <p:sldId id="264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82" d="100"/>
          <a:sy n="82" d="100"/>
        </p:scale>
        <p:origin x="72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6/28/2023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6/28/2023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6/28/2023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6/28/2023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6/28/2023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6/28/2023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6/28/2023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6/28/2023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6/28/2023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1 - ANNA UNIVERSITY - CEG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5584011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764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86.8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11449272" cy="1368152"/>
          </a:xfrm>
        </p:spPr>
        <p:txBody>
          <a:bodyPr>
            <a:normAutofit/>
          </a:bodyPr>
          <a:lstStyle/>
          <a:p>
            <a:r>
              <a:rPr lang="en-US" sz="4000" dirty="0"/>
              <a:t>2005 – Government College of Tech - GCT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699516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49.7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3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8928992" cy="1368152"/>
          </a:xfrm>
        </p:spPr>
        <p:txBody>
          <a:bodyPr>
            <a:normAutofit/>
          </a:bodyPr>
          <a:lstStyle/>
          <a:p>
            <a:r>
              <a:rPr lang="en-US" sz="3600" dirty="0"/>
              <a:t>2377 – PSG Institute of Tech – PSG </a:t>
            </a:r>
            <a:r>
              <a:rPr lang="en-US" sz="3600" dirty="0" err="1"/>
              <a:t>iTech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1136720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8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11449272" cy="1368152"/>
          </a:xfrm>
        </p:spPr>
        <p:txBody>
          <a:bodyPr>
            <a:normAutofit/>
          </a:bodyPr>
          <a:lstStyle/>
          <a:p>
            <a:r>
              <a:rPr lang="en-US" dirty="0"/>
              <a:t>1399 – Chennai Institute of Tech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3365447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17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11449272" cy="1368152"/>
          </a:xfrm>
        </p:spPr>
        <p:txBody>
          <a:bodyPr>
            <a:normAutofit/>
          </a:bodyPr>
          <a:lstStyle/>
          <a:p>
            <a:r>
              <a:rPr lang="en-US" sz="3600" dirty="0"/>
              <a:t>1219 – Sri Venkateswara College of </a:t>
            </a:r>
            <a:r>
              <a:rPr lang="en-US" sz="3600" dirty="0" err="1"/>
              <a:t>Engg</a:t>
            </a:r>
            <a:r>
              <a:rPr lang="en-US" sz="3600" dirty="0"/>
              <a:t>- SVCE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3648426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86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8928992" cy="1368152"/>
          </a:xfrm>
        </p:spPr>
        <p:txBody>
          <a:bodyPr>
            <a:normAutofit/>
          </a:bodyPr>
          <a:lstStyle/>
          <a:p>
            <a:r>
              <a:rPr lang="en-US" sz="3600" dirty="0"/>
              <a:t>1113 – RMK Engineering College - RMK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7660734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49.8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54.8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8928992" cy="1368152"/>
          </a:xfrm>
        </p:spPr>
        <p:txBody>
          <a:bodyPr>
            <a:normAutofit/>
          </a:bodyPr>
          <a:lstStyle/>
          <a:p>
            <a:r>
              <a:rPr lang="en-US" sz="3600" dirty="0"/>
              <a:t>1432 –Rajalakshmi Institute of Tech – RIT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6367604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35.5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0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8928992" cy="1368152"/>
          </a:xfrm>
        </p:spPr>
        <p:txBody>
          <a:bodyPr>
            <a:normAutofit/>
          </a:bodyPr>
          <a:lstStyle/>
          <a:p>
            <a:r>
              <a:rPr lang="en-US" sz="3600" dirty="0"/>
              <a:t>2722 –Sri </a:t>
            </a:r>
            <a:r>
              <a:rPr lang="en-US" sz="3600" dirty="0" err="1"/>
              <a:t>krishna</a:t>
            </a:r>
            <a:r>
              <a:rPr lang="en-US" sz="3600" dirty="0"/>
              <a:t> College of Tech – </a:t>
            </a:r>
            <a:r>
              <a:rPr lang="en-US" sz="3600" dirty="0" err="1"/>
              <a:t>Skct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1521464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6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-3865"/>
            <a:ext cx="10369152" cy="86409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College filled with 20 – 30 % and 100 + seats in Round 1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3658325"/>
              </p:ext>
            </p:extLst>
          </p:nvPr>
        </p:nvGraphicFramePr>
        <p:xfrm>
          <a:off x="1161864" y="981828"/>
          <a:ext cx="9865096" cy="571730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700">
                <a:tc>
                  <a:txBody>
                    <a:bodyPr/>
                    <a:lstStyle/>
                    <a:p>
                      <a:r>
                        <a:rPr lang="en-US" sz="2400" dirty="0"/>
                        <a:t>College name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274">
                <a:tc>
                  <a:txBody>
                    <a:bodyPr/>
                    <a:lstStyle/>
                    <a:p>
                      <a:r>
                        <a:rPr lang="en-US" sz="2400" dirty="0"/>
                        <a:t>Government College of Engineering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274">
                <a:tc>
                  <a:txBody>
                    <a:bodyPr/>
                    <a:lstStyle/>
                    <a:p>
                      <a:r>
                        <a:rPr lang="en-US" sz="2400" dirty="0"/>
                        <a:t>Alagappa Chettair Government College of Engineering and Technology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656929"/>
                  </a:ext>
                </a:extLst>
              </a:tr>
              <a:tr h="705274">
                <a:tc>
                  <a:txBody>
                    <a:bodyPr/>
                    <a:lstStyle/>
                    <a:p>
                      <a:r>
                        <a:rPr lang="en-US" sz="2400" dirty="0"/>
                        <a:t>Easwari Engineering College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595850"/>
                  </a:ext>
                </a:extLst>
              </a:tr>
              <a:tr h="705274">
                <a:tc>
                  <a:txBody>
                    <a:bodyPr/>
                    <a:lstStyle/>
                    <a:p>
                      <a:r>
                        <a:rPr lang="en-US" sz="2400" dirty="0"/>
                        <a:t>Bannari Amman Institute of Tech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63171"/>
                  </a:ext>
                </a:extLst>
              </a:tr>
              <a:tr h="705274">
                <a:tc>
                  <a:txBody>
                    <a:bodyPr/>
                    <a:lstStyle/>
                    <a:p>
                      <a:r>
                        <a:rPr lang="en-US" sz="2400" dirty="0"/>
                        <a:t>Sri Eshwar College of Engineering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821590"/>
                  </a:ext>
                </a:extLst>
              </a:tr>
              <a:tr h="705274">
                <a:tc>
                  <a:txBody>
                    <a:bodyPr/>
                    <a:lstStyle/>
                    <a:p>
                      <a:r>
                        <a:rPr lang="en-US" sz="2400" dirty="0"/>
                        <a:t>Sri Sairam Engineering College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224529"/>
                  </a:ext>
                </a:extLst>
              </a:tr>
              <a:tr h="705274">
                <a:tc>
                  <a:txBody>
                    <a:bodyPr/>
                    <a:lstStyle/>
                    <a:p>
                      <a:r>
                        <a:rPr lang="en-US" sz="2400" dirty="0"/>
                        <a:t>Kongu Engineering College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63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8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0236" y="836712"/>
            <a:ext cx="7272808" cy="3240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7200" dirty="0"/>
              <a:t>TNEA ROUND 1</a:t>
            </a:r>
            <a:br>
              <a:rPr lang="en-US" sz="7200" dirty="0"/>
            </a:br>
            <a:r>
              <a:rPr lang="en-US" sz="7200" dirty="0">
                <a:solidFill>
                  <a:srgbClr val="FF0000"/>
                </a:solidFill>
              </a:rPr>
              <a:t>2021 &amp;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DHIVAKAR RAVIRAM </a:t>
            </a:r>
          </a:p>
          <a:p>
            <a:pPr>
              <a:lnSpc>
                <a:spcPct val="160000"/>
              </a:lnSpc>
            </a:pPr>
            <a:r>
              <a:rPr lang="en-US" dirty="0"/>
              <a:t>SRIVAKAR </a:t>
            </a:r>
            <a:r>
              <a:rPr lang="en-US" dirty="0">
                <a:solidFill>
                  <a:srgbClr val="FF0000"/>
                </a:solidFill>
              </a:rPr>
              <a:t>Jobs &amp; Edu </a:t>
            </a:r>
            <a:r>
              <a:rPr lang="en-US" dirty="0"/>
              <a:t>India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rgbClr val="FF0000"/>
                </a:solidFill>
              </a:rPr>
              <a:t>+91 8825713484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2006 – PSG COLLEGE OF TECH - PSG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4059844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67.2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3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– ANNA UNIVERSITY - MIT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6922960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9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280" y="116632"/>
            <a:ext cx="11593288" cy="162460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2718 – SRI KRISHNA COLLEGE OF ENGINEERING &amp; TECHNOLOGY - SKCET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8179926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57.6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116632"/>
            <a:ext cx="10157354" cy="16246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5008 – Thiyagarajar College of Engineering - TCE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8562260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73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3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16632"/>
            <a:ext cx="11377264" cy="162460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1211 – Rajalakshmi Engineering College - REC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8464537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46.1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4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11449272" cy="1624608"/>
          </a:xfrm>
        </p:spPr>
        <p:txBody>
          <a:bodyPr>
            <a:normAutofit/>
          </a:bodyPr>
          <a:lstStyle/>
          <a:p>
            <a:r>
              <a:rPr lang="en-US" dirty="0"/>
              <a:t>1315 – SSN College of Engineering - </a:t>
            </a:r>
            <a:r>
              <a:rPr lang="en-US" dirty="0" err="1"/>
              <a:t>ssn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9166589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87.8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8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11449272" cy="1624608"/>
          </a:xfrm>
        </p:spPr>
        <p:txBody>
          <a:bodyPr>
            <a:normAutofit/>
          </a:bodyPr>
          <a:lstStyle/>
          <a:p>
            <a:r>
              <a:rPr lang="en-US" dirty="0"/>
              <a:t>2712 – Kumaraguru College of Tech - KCT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3692301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43.2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7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116632"/>
            <a:ext cx="11449272" cy="1368152"/>
          </a:xfrm>
        </p:spPr>
        <p:txBody>
          <a:bodyPr>
            <a:normAutofit/>
          </a:bodyPr>
          <a:lstStyle/>
          <a:p>
            <a:r>
              <a:rPr lang="en-US" dirty="0"/>
              <a:t>2007 – Coimbatore Institute of Tech - CIT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6018091"/>
              </p:ext>
            </p:extLst>
          </p:nvPr>
        </p:nvGraphicFramePr>
        <p:xfrm>
          <a:off x="1557908" y="1988840"/>
          <a:ext cx="8208912" cy="37987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095">
                <a:tc>
                  <a:txBody>
                    <a:bodyPr/>
                    <a:lstStyle/>
                    <a:p>
                      <a:r>
                        <a:rPr lang="en-US" sz="4000" dirty="0"/>
                        <a:t>ROUND1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SEATS FILLED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847">
                <a:tc>
                  <a:txBody>
                    <a:bodyPr/>
                    <a:lstStyle/>
                    <a:p>
                      <a:r>
                        <a:rPr lang="en-US" sz="4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4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114</TotalTime>
  <Words>358</Words>
  <Application>Microsoft Office PowerPoint</Application>
  <PresentationFormat>Custom</PresentationFormat>
  <Paragraphs>181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Books 16x9</vt:lpstr>
      <vt:lpstr>1 - ANNA UNIVERSITY - CEG</vt:lpstr>
      <vt:lpstr>2006 – PSG COLLEGE OF TECH - PSG</vt:lpstr>
      <vt:lpstr>4 – ANNA UNIVERSITY - MIT</vt:lpstr>
      <vt:lpstr>2718 – SRI KRISHNA COLLEGE OF ENGINEERING &amp; TECHNOLOGY - SKCET</vt:lpstr>
      <vt:lpstr>5008 – Thiyagarajar College of Engineering - TCE</vt:lpstr>
      <vt:lpstr>1211 – Rajalakshmi Engineering College - REC</vt:lpstr>
      <vt:lpstr>1315 – SSN College of Engineering - ssn</vt:lpstr>
      <vt:lpstr>2712 – Kumaraguru College of Tech - KCT</vt:lpstr>
      <vt:lpstr>2007 – Coimbatore Institute of Tech - CIT</vt:lpstr>
      <vt:lpstr>2005 – Government College of Tech - GCT</vt:lpstr>
      <vt:lpstr>2377 – PSG Institute of Tech – PSG iTech</vt:lpstr>
      <vt:lpstr>1399 – Chennai Institute of Tech</vt:lpstr>
      <vt:lpstr>1219 – Sri Venkateswara College of Engg- SVCE</vt:lpstr>
      <vt:lpstr>1113 – RMK Engineering College - RMK</vt:lpstr>
      <vt:lpstr>1432 –Rajalakshmi Institute of Tech – RIT</vt:lpstr>
      <vt:lpstr>2722 –Sri krishna College of Tech – Skct</vt:lpstr>
      <vt:lpstr>College filled with 20 – 30 % and 100 + seats in Round 1</vt:lpstr>
      <vt:lpstr>TNEA ROUND 1 2021 &amp;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1 - ANNA UNIVERSITY - CEG</dc:title>
  <dc:creator>DHIVAKAR RAVIRAM R P</dc:creator>
  <cp:lastModifiedBy>DHIVAKAR RAVIRAM R P</cp:lastModifiedBy>
  <cp:revision>2</cp:revision>
  <dcterms:created xsi:type="dcterms:W3CDTF">2023-06-28T10:00:17Z</dcterms:created>
  <dcterms:modified xsi:type="dcterms:W3CDTF">2023-06-28T15:26:35Z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