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4" r:id="rId2"/>
    <p:sldId id="276" r:id="rId3"/>
    <p:sldId id="266" r:id="rId4"/>
    <p:sldId id="282" r:id="rId5"/>
    <p:sldId id="279" r:id="rId6"/>
    <p:sldId id="280" r:id="rId7"/>
    <p:sldId id="288" r:id="rId8"/>
    <p:sldId id="283" r:id="rId9"/>
    <p:sldId id="284" r:id="rId10"/>
    <p:sldId id="281" r:id="rId11"/>
    <p:sldId id="285" r:id="rId12"/>
    <p:sldId id="286" r:id="rId13"/>
    <p:sldId id="287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2" d="100"/>
          <a:sy n="82" d="100"/>
        </p:scale>
        <p:origin x="72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6/9/2023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5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6/9/2023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6/9/2023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6/9/2023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6/9/2023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6/9/2023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6/9/2023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6/9/2023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6/9/2023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319" y="659025"/>
            <a:ext cx="7008574" cy="3298825"/>
          </a:xfrm>
        </p:spPr>
        <p:txBody>
          <a:bodyPr>
            <a:normAutofit/>
          </a:bodyPr>
          <a:lstStyle/>
          <a:p>
            <a:r>
              <a:rPr lang="en-US" sz="7200" b="1" dirty="0"/>
              <a:t>KONGU ENGINEERING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905" y="4509120"/>
            <a:ext cx="7008574" cy="1244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DHIVAKAR RAVIRAM</a:t>
            </a:r>
          </a:p>
          <a:p>
            <a:pPr>
              <a:lnSpc>
                <a:spcPct val="160000"/>
              </a:lnSpc>
            </a:pPr>
            <a:r>
              <a:rPr lang="en-US" dirty="0"/>
              <a:t>SRIVAKAR JOBS &amp; EDU INDIA</a:t>
            </a:r>
          </a:p>
          <a:p>
            <a:pPr>
              <a:lnSpc>
                <a:spcPct val="160000"/>
              </a:lnSpc>
            </a:pPr>
            <a:r>
              <a:rPr lang="en-US" dirty="0"/>
              <a:t>+91 8825713484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276872"/>
            <a:ext cx="7272808" cy="2880320"/>
          </a:xfrm>
        </p:spPr>
        <p:txBody>
          <a:bodyPr>
            <a:normAutofit fontScale="90000"/>
          </a:bodyPr>
          <a:lstStyle/>
          <a:p>
            <a:pPr marL="0" marR="0" lvl="0" indent="0" algn="l" defTabSz="1218987" rtl="0" eaLnBrk="1" fontAlgn="auto" latinLnBrk="0" hangingPunct="1">
              <a:lnSpc>
                <a:spcPct val="15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</a:t>
            </a:r>
            <a:r>
              <a:rPr lang="en-US" sz="4600" b="1" dirty="0">
                <a:solidFill>
                  <a:srgbClr val="FF0000"/>
                </a:solidFill>
                <a:latin typeface="Century Gothic"/>
              </a:rPr>
              <a:t>19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– 20 : 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3.6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LPA</a:t>
            </a:r>
            <a:b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20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 – 21 : 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LPA</a:t>
            </a:r>
            <a:br>
              <a:rPr kumimoji="0" 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20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 – 22 : 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4.3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LPA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051414-497A-9467-E113-F78E4F4B2537}"/>
              </a:ext>
            </a:extLst>
          </p:cNvPr>
          <p:cNvSpPr/>
          <p:nvPr/>
        </p:nvSpPr>
        <p:spPr>
          <a:xfrm>
            <a:off x="837828" y="476672"/>
            <a:ext cx="7632848" cy="108012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/>
              <a:t>AVERAGE SALARY PACKAGE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8773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KONGU – PLACEMENT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600400"/>
          </a:xfrm>
        </p:spPr>
        <p:txBody>
          <a:bodyPr>
            <a:normAutofit fontScale="47500" lnSpcReduction="20000"/>
          </a:bodyPr>
          <a:lstStyle/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</a:t>
            </a:r>
            <a:r>
              <a:rPr lang="en-US" sz="6600" b="1" dirty="0">
                <a:solidFill>
                  <a:srgbClr val="FF0000"/>
                </a:solidFill>
                <a:latin typeface="Century Gothic"/>
              </a:rPr>
              <a:t>22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23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(AS ON MARCH 2023)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STUDENTS PLACED : 1248*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TOTAL OFFERS : 1678*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PERCENTAGE : </a:t>
            </a:r>
            <a:r>
              <a:rPr lang="en-US" sz="6600" b="1" dirty="0">
                <a:solidFill>
                  <a:srgbClr val="FF0000"/>
                </a:solidFill>
                <a:latin typeface="Century Gothic"/>
              </a:rPr>
              <a:t>80 %*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MOST STUDENT PLACED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E668C-BA3F-CBEC-B9A3-64D007F40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66351"/>
              </p:ext>
            </p:extLst>
          </p:nvPr>
        </p:nvGraphicFramePr>
        <p:xfrm>
          <a:off x="3430116" y="1494498"/>
          <a:ext cx="4472756" cy="46075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37139">
                  <a:extLst>
                    <a:ext uri="{9D8B030D-6E8A-4147-A177-3AD203B41FA5}">
                      <a16:colId xmlns:a16="http://schemas.microsoft.com/office/drawing/2014/main" val="2160930276"/>
                    </a:ext>
                  </a:extLst>
                </a:gridCol>
                <a:gridCol w="2035617">
                  <a:extLst>
                    <a:ext uri="{9D8B030D-6E8A-4147-A177-3AD203B41FA5}">
                      <a16:colId xmlns:a16="http://schemas.microsoft.com/office/drawing/2014/main" val="135641897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the Company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Offers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52211413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Cognizant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196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8675876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Accenture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157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51384576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ITC InfoTech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47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329362020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TCS - Ninja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88653075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Nebula Cloud Technologies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77087509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Aspire Systems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87311201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Zoho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23508275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Mallow Technologies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15056541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L &amp; T Infotech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23639532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Teachnook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26148874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Auto Robotics India (ARi)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19773908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JSE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56569976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Macbro Technologies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51657493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Vuram Technologies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3059774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Ford Motor Pvt Ltd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81830182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Aalam Info Solutions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21098099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Freightify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20340161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The Tech Destiny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31209583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Trimble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71681099"/>
                  </a:ext>
                </a:extLst>
              </a:tr>
              <a:tr h="215977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Trimble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49506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1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319" y="659025"/>
            <a:ext cx="7008574" cy="1977887"/>
          </a:xfrm>
        </p:spPr>
        <p:txBody>
          <a:bodyPr>
            <a:normAutofit/>
          </a:bodyPr>
          <a:lstStyle/>
          <a:p>
            <a:r>
              <a:rPr lang="en-US" sz="7200" b="1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6768" y="3396749"/>
            <a:ext cx="7008574" cy="1244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DHIVAKAR RAVIRAM</a:t>
            </a:r>
          </a:p>
          <a:p>
            <a:pPr>
              <a:lnSpc>
                <a:spcPct val="160000"/>
              </a:lnSpc>
            </a:pPr>
            <a:r>
              <a:rPr lang="en-US" dirty="0"/>
              <a:t>SRIVAKAR JOBS &amp; EDU INDIA</a:t>
            </a:r>
          </a:p>
          <a:p>
            <a:pPr>
              <a:lnSpc>
                <a:spcPct val="160000"/>
              </a:lnSpc>
            </a:pPr>
            <a:r>
              <a:rPr lang="en-US" dirty="0"/>
              <a:t>+91 8825713484</a:t>
            </a:r>
          </a:p>
        </p:txBody>
      </p:sp>
    </p:spTree>
    <p:extLst>
      <p:ext uri="{BB962C8B-B14F-4D97-AF65-F5344CB8AC3E}">
        <p14:creationId xmlns:p14="http://schemas.microsoft.com/office/powerpoint/2010/main" val="5376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KONGU – AGE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7736" y="2889436"/>
            <a:ext cx="10157354" cy="1079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1984</a:t>
            </a:r>
            <a:r>
              <a:rPr lang="en-US" sz="6600" dirty="0"/>
              <a:t> – </a:t>
            </a:r>
            <a:r>
              <a:rPr lang="en-US" sz="6600" b="1" dirty="0"/>
              <a:t>39 YEARS 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124" y="2780928"/>
            <a:ext cx="3168352" cy="19304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2711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051414-497A-9467-E113-F78E4F4B2537}"/>
              </a:ext>
            </a:extLst>
          </p:cNvPr>
          <p:cNvSpPr/>
          <p:nvPr/>
        </p:nvSpPr>
        <p:spPr>
          <a:xfrm>
            <a:off x="1125860" y="494364"/>
            <a:ext cx="6984776" cy="108012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/>
              <a:t>TNEA </a:t>
            </a:r>
            <a:r>
              <a:rPr lang="en-IN" sz="4000" b="1" dirty="0"/>
              <a:t>COUNSELING</a:t>
            </a:r>
            <a:r>
              <a:rPr lang="en-IN" sz="4000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KONGU – NIRF RANK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131852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2021 : 164 Rank </a:t>
            </a:r>
            <a:endParaRPr lang="en-US" sz="6600" b="1" dirty="0"/>
          </a:p>
          <a:p>
            <a:pPr marL="0" indent="0">
              <a:buNone/>
            </a:pPr>
            <a:r>
              <a:rPr lang="en-US" sz="6600" b="1" dirty="0"/>
              <a:t>2022 : 118 Rank 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FF0000"/>
                </a:solidFill>
              </a:rPr>
              <a:t>2023</a:t>
            </a:r>
            <a:r>
              <a:rPr lang="en-US" sz="6600" b="1" dirty="0"/>
              <a:t> : 101 – 150 Rank band</a:t>
            </a:r>
          </a:p>
        </p:txBody>
      </p:sp>
    </p:spTree>
    <p:extLst>
      <p:ext uri="{BB962C8B-B14F-4D97-AF65-F5344CB8AC3E}">
        <p14:creationId xmlns:p14="http://schemas.microsoft.com/office/powerpoint/2010/main" val="35687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FF422F-D438-56BD-21F7-8E260F06FC53}"/>
              </a:ext>
            </a:extLst>
          </p:cNvPr>
          <p:cNvSpPr/>
          <p:nvPr/>
        </p:nvSpPr>
        <p:spPr>
          <a:xfrm>
            <a:off x="4402224" y="764704"/>
            <a:ext cx="3384376" cy="108012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EBA5-4CB9-86C0-28CE-851A2EEDFEB4}"/>
              </a:ext>
            </a:extLst>
          </p:cNvPr>
          <p:cNvSpPr txBox="1"/>
          <p:nvPr/>
        </p:nvSpPr>
        <p:spPr>
          <a:xfrm>
            <a:off x="4654252" y="77251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b="1" dirty="0">
                <a:solidFill>
                  <a:schemeClr val="bg1"/>
                </a:solidFill>
              </a:rPr>
              <a:t>NAAC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01AAB-8847-A460-B8C4-C52B0A92E63B}"/>
              </a:ext>
            </a:extLst>
          </p:cNvPr>
          <p:cNvSpPr txBox="1"/>
          <p:nvPr/>
        </p:nvSpPr>
        <p:spPr>
          <a:xfrm>
            <a:off x="5086300" y="2924944"/>
            <a:ext cx="2926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b="1" dirty="0">
                <a:solidFill>
                  <a:srgbClr val="FF0000"/>
                </a:solidFill>
              </a:rPr>
              <a:t>A++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KONGU – PLACEMENT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888432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 – 20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STUDENTS GRADUATING : 1626 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STUDENTS PLACED : 1187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PERCENTAGE : </a:t>
            </a:r>
            <a:r>
              <a:rPr lang="en-US" sz="6600" b="1" dirty="0">
                <a:solidFill>
                  <a:srgbClr val="FF0000"/>
                </a:solidFill>
                <a:latin typeface="Century Gothic"/>
              </a:rPr>
              <a:t>73%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089C-84DE-EB7B-0592-0C8DCB19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1196752"/>
            <a:ext cx="10157354" cy="1397000"/>
          </a:xfrm>
        </p:spPr>
        <p:txBody>
          <a:bodyPr/>
          <a:lstStyle/>
          <a:p>
            <a:pPr algn="ctr"/>
            <a:r>
              <a:rPr lang="en-IN" dirty="0"/>
              <a:t>FOR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b="1" dirty="0">
                <a:solidFill>
                  <a:srgbClr val="FF0000"/>
                </a:solidFill>
              </a:rPr>
              <a:t>SCHLOARSHIP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, </a:t>
            </a:r>
            <a:r>
              <a:rPr lang="en-IN" b="1" dirty="0">
                <a:solidFill>
                  <a:srgbClr val="FF0000"/>
                </a:solidFill>
              </a:rPr>
              <a:t>DOUBTS</a:t>
            </a:r>
            <a:r>
              <a:rPr lang="en-IN" dirty="0"/>
              <a:t> AND </a:t>
            </a:r>
            <a:r>
              <a:rPr lang="en-IN" b="1" dirty="0">
                <a:solidFill>
                  <a:srgbClr val="FF0000"/>
                </a:solidFill>
              </a:rPr>
              <a:t>FREE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C0E12-3A7B-0734-CD95-CD005472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3429000"/>
            <a:ext cx="10157354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800" b="1" dirty="0"/>
              <a:t>( CHECK </a:t>
            </a:r>
            <a:r>
              <a:rPr lang="en-IN" sz="4800" b="1" dirty="0">
                <a:solidFill>
                  <a:srgbClr val="FF0000"/>
                </a:solidFill>
              </a:rPr>
              <a:t>COMMENT</a:t>
            </a:r>
            <a:r>
              <a:rPr lang="en-IN" sz="4800" b="1" dirty="0"/>
              <a:t> SECTION )</a:t>
            </a:r>
          </a:p>
          <a:p>
            <a:pPr marL="0" indent="0" algn="ctr">
              <a:buNone/>
            </a:pPr>
            <a:r>
              <a:rPr lang="en-IN" sz="4800" b="1" dirty="0"/>
              <a:t>FILL THE FORM GIVEN BELOW</a:t>
            </a:r>
          </a:p>
        </p:txBody>
      </p:sp>
    </p:spTree>
    <p:extLst>
      <p:ext uri="{BB962C8B-B14F-4D97-AF65-F5344CB8AC3E}">
        <p14:creationId xmlns:p14="http://schemas.microsoft.com/office/powerpoint/2010/main" val="15127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KONGU – PLACEMENT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816424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</a:t>
            </a:r>
            <a:r>
              <a:rPr lang="en-US" sz="6600" b="1" dirty="0">
                <a:solidFill>
                  <a:srgbClr val="FF0000"/>
                </a:solidFill>
                <a:latin typeface="Century Gothic"/>
              </a:rPr>
              <a:t>20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21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STUDENTS GRADUATING : 1652 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STUDENTS PLACED : 1256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PERCENTAGE : </a:t>
            </a:r>
            <a:r>
              <a:rPr lang="en-US" sz="6600" b="1" dirty="0">
                <a:solidFill>
                  <a:srgbClr val="FF0000"/>
                </a:solidFill>
                <a:latin typeface="Century Gothic"/>
              </a:rPr>
              <a:t>76%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KONGU – PLACEMENT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816424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</a:t>
            </a:r>
            <a:r>
              <a:rPr lang="en-US" sz="6600" b="1" dirty="0">
                <a:solidFill>
                  <a:srgbClr val="FF0000"/>
                </a:solidFill>
                <a:latin typeface="Century Gothic"/>
              </a:rPr>
              <a:t>21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22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STUDENTS GRADUATING : 1643 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STUDENTS PLACED : 1532</a:t>
            </a:r>
          </a:p>
          <a:p>
            <a:pPr marL="0" marR="0" lvl="0" indent="0" algn="l" defTabSz="1218987" rtl="0" eaLnBrk="1" fontAlgn="auto" latinLnBrk="0" hangingPunct="1">
              <a:lnSpc>
                <a:spcPct val="17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6600" b="1" dirty="0">
                <a:solidFill>
                  <a:srgbClr val="374C81"/>
                </a:solidFill>
                <a:latin typeface="Century Gothic"/>
              </a:rPr>
              <a:t>PERCENTAGE : </a:t>
            </a:r>
            <a:r>
              <a:rPr lang="en-US" sz="6600" b="1" dirty="0">
                <a:solidFill>
                  <a:srgbClr val="FF0000"/>
                </a:solidFill>
                <a:latin typeface="Century Gothic"/>
              </a:rPr>
              <a:t>93 %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120</TotalTime>
  <Words>254</Words>
  <Application>Microsoft Office PowerPoint</Application>
  <PresentationFormat>Custom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Segoe UI</vt:lpstr>
      <vt:lpstr>Times New Roman</vt:lpstr>
      <vt:lpstr>Books 16x9</vt:lpstr>
      <vt:lpstr>KONGU ENGINEERING COLLEGE</vt:lpstr>
      <vt:lpstr>KONGU – AGE </vt:lpstr>
      <vt:lpstr>2711</vt:lpstr>
      <vt:lpstr>KONGU – NIRF RANK </vt:lpstr>
      <vt:lpstr>PowerPoint Presentation</vt:lpstr>
      <vt:lpstr>KONGU – PLACEMENT</vt:lpstr>
      <vt:lpstr>FOR SCHLOARSHIP , DOUBTS AND FREE GUIDANCE</vt:lpstr>
      <vt:lpstr>KONGU – PLACEMENT</vt:lpstr>
      <vt:lpstr>KONGU – PLACEMENT</vt:lpstr>
      <vt:lpstr>2019 – 20 : 3.6 LPA 2020 – 21 : 4 LPA 2021 – 22 : 4.3 LPA</vt:lpstr>
      <vt:lpstr>KONGU – PLACEMENT</vt:lpstr>
      <vt:lpstr>MOST STUDENT PLACED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KONGU ENGINEERING COLLEGE</dc:title>
  <dc:creator>DHIVAKAR RAVIRAM R P</dc:creator>
  <cp:lastModifiedBy>DHIVAKAR RAVIRAM R P</cp:lastModifiedBy>
  <cp:revision>3</cp:revision>
  <dcterms:created xsi:type="dcterms:W3CDTF">2023-06-09T06:28:04Z</dcterms:created>
  <dcterms:modified xsi:type="dcterms:W3CDTF">2023-06-09T09:35:44Z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