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9" r:id="rId3"/>
    <p:sldId id="258" r:id="rId4"/>
    <p:sldId id="260" r:id="rId5"/>
    <p:sldId id="261" r:id="rId6"/>
    <p:sldId id="262" r:id="rId7"/>
    <p:sldId id="263" r:id="rId8"/>
    <p:sldId id="264" r:id="rId9"/>
    <p:sldId id="266" r:id="rId10"/>
    <p:sldId id="273" r:id="rId11"/>
    <p:sldId id="272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57" d="100"/>
          <a:sy n="57" d="100"/>
        </p:scale>
        <p:origin x="67" y="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6/20/2023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6/20/2023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6/20/2023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6/20/2023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6/20/2023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6/20/2023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6/20/2023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6/20/2023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6/20/2023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6/20/2023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67503" cy="320040"/>
          </a:xfrm>
        </p:spPr>
        <p:txBody>
          <a:bodyPr/>
          <a:lstStyle>
            <a:lvl1pPr>
              <a:defRPr>
                <a:solidFill>
                  <a:srgbClr val="FFFFFF">
                    <a:alpha val="69804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90000"/>
                  </a:srgbClr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1160EA64-D806-43AC-9DF2-F8C432F32B4C}" type="datetimeFigureOut">
              <a:rPr lang="en-US" dirty="0"/>
              <a:pPr/>
              <a:t>6/20/2023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8523" y="6236208"/>
            <a:ext cx="5103729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chemeClr val="bg1"/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6/20/2023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07AB08-A0C4-3DE8-13D2-30E1180A999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IN" sz="9600" dirty="0">
                <a:latin typeface="Berlin Sans FB Demi" panose="020E0802020502020306" pitchFamily="34" charset="0"/>
              </a:rPr>
              <a:t>kpr </a:t>
            </a:r>
            <a:r>
              <a:rPr lang="en-IN" sz="4800" dirty="0">
                <a:latin typeface="Berlin Sans FB Demi" panose="020E0802020502020306" pitchFamily="34" charset="0"/>
              </a:rPr>
              <a:t>Vs</a:t>
            </a:r>
            <a:r>
              <a:rPr lang="en-IN" sz="9600" dirty="0">
                <a:latin typeface="Berlin Sans FB Demi" panose="020E0802020502020306" pitchFamily="34" charset="0"/>
              </a:rPr>
              <a:t> bit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D0F0946-A3BC-C5F3-ABD6-0448F5541C2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IN" dirty="0"/>
              <a:t>DHIVAKAR RAVIRAM</a:t>
            </a:r>
          </a:p>
          <a:p>
            <a:r>
              <a:rPr lang="en-IN" dirty="0"/>
              <a:t>SRIVAKAR JOBS &amp; EDU INDIA </a:t>
            </a:r>
          </a:p>
          <a:p>
            <a:r>
              <a:rPr lang="en-IN" dirty="0"/>
              <a:t>+91 8825713484</a:t>
            </a:r>
          </a:p>
        </p:txBody>
      </p:sp>
    </p:spTree>
    <p:extLst>
      <p:ext uri="{BB962C8B-B14F-4D97-AF65-F5344CB8AC3E}">
        <p14:creationId xmlns:p14="http://schemas.microsoft.com/office/powerpoint/2010/main" val="3384481991"/>
      </p:ext>
    </p:extLst>
  </p:cSld>
  <p:clrMapOvr>
    <a:masterClrMapping/>
  </p:clrMapOvr>
  <p:transition spd="slow">
    <p:randomBar dir="vert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07AB08-A0C4-3DE8-13D2-30E1180A99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17645" y="1864230"/>
            <a:ext cx="4495800" cy="1130897"/>
          </a:xfrm>
        </p:spPr>
        <p:txBody>
          <a:bodyPr>
            <a:noAutofit/>
          </a:bodyPr>
          <a:lstStyle/>
          <a:p>
            <a:r>
              <a:rPr lang="en-IN" sz="9600" dirty="0">
                <a:solidFill>
                  <a:schemeClr val="accent2">
                    <a:lumMod val="50000"/>
                  </a:schemeClr>
                </a:solidFill>
                <a:latin typeface="Berlin Sans FB Demi" panose="020E0802020502020306" pitchFamily="34" charset="0"/>
              </a:rPr>
              <a:t>kpr</a:t>
            </a:r>
            <a:endParaRPr lang="en-IN" sz="9600" dirty="0">
              <a:latin typeface="Berlin Sans FB Demi" panose="020E0802020502020306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3198798-D19F-A0EF-E070-B666CB46F768}"/>
              </a:ext>
            </a:extLst>
          </p:cNvPr>
          <p:cNvSpPr txBox="1">
            <a:spLocks/>
          </p:cNvSpPr>
          <p:nvPr/>
        </p:nvSpPr>
        <p:spPr>
          <a:xfrm>
            <a:off x="6893768" y="1850643"/>
            <a:ext cx="4495800" cy="1130897"/>
          </a:xfrm>
          <a:prstGeom prst="rect">
            <a:avLst/>
          </a:prstGeom>
          <a:solidFill>
            <a:srgbClr val="FFFFFF"/>
          </a:solidFill>
          <a:ln w="38100" cap="sq">
            <a:solidFill>
              <a:srgbClr val="404040"/>
            </a:solidFill>
            <a:miter lim="800000"/>
          </a:ln>
        </p:spPr>
        <p:txBody>
          <a:bodyPr vert="horz" lIns="274320" tIns="182880" rIns="274320" bIns="182880" rtlCol="0" anchor="ctr" anchorCtr="1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N" sz="9600" dirty="0">
                <a:latin typeface="Berlin Sans FB Demi" panose="020E0802020502020306" pitchFamily="34" charset="0"/>
              </a:rPr>
              <a:t> </a:t>
            </a:r>
            <a:r>
              <a:rPr lang="en-IN" sz="9600" dirty="0">
                <a:solidFill>
                  <a:schemeClr val="accent2">
                    <a:lumMod val="50000"/>
                  </a:schemeClr>
                </a:solidFill>
                <a:latin typeface="Berlin Sans FB Demi" panose="020E0802020502020306" pitchFamily="34" charset="0"/>
              </a:rPr>
              <a:t>bIT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CB930079-D23F-B7E2-238B-8B234FBD2A4F}"/>
              </a:ext>
            </a:extLst>
          </p:cNvPr>
          <p:cNvSpPr txBox="1">
            <a:spLocks/>
          </p:cNvSpPr>
          <p:nvPr/>
        </p:nvSpPr>
        <p:spPr>
          <a:xfrm>
            <a:off x="2523150" y="254058"/>
            <a:ext cx="7833827" cy="1239894"/>
          </a:xfrm>
          <a:prstGeom prst="rect">
            <a:avLst/>
          </a:prstGeom>
          <a:solidFill>
            <a:srgbClr val="FFFFFF"/>
          </a:solidFill>
          <a:ln w="38100" cap="sq">
            <a:solidFill>
              <a:srgbClr val="404040"/>
            </a:solidFill>
            <a:miter lim="800000"/>
          </a:ln>
        </p:spPr>
        <p:txBody>
          <a:bodyPr vert="horz" lIns="274320" tIns="182880" rIns="274320" bIns="182880" rtlCol="0" anchor="ctr" anchorCtr="1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N" sz="5400" dirty="0">
                <a:latin typeface="Berlin Sans FB Demi" panose="020E0802020502020306" pitchFamily="34" charset="0"/>
              </a:rPr>
              <a:t>Placement offers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3B96CEBD-AF6C-0B92-0A94-2C8AA7603198}"/>
              </a:ext>
            </a:extLst>
          </p:cNvPr>
          <p:cNvSpPr txBox="1">
            <a:spLocks/>
          </p:cNvSpPr>
          <p:nvPr/>
        </p:nvSpPr>
        <p:spPr>
          <a:xfrm>
            <a:off x="2642118" y="3694922"/>
            <a:ext cx="1817915" cy="1130897"/>
          </a:xfrm>
          <a:prstGeom prst="rect">
            <a:avLst/>
          </a:prstGeom>
          <a:solidFill>
            <a:srgbClr val="FFFFFF"/>
          </a:solidFill>
          <a:ln w="38100" cap="sq">
            <a:solidFill>
              <a:srgbClr val="404040"/>
            </a:solidFill>
            <a:miter lim="800000"/>
          </a:ln>
        </p:spPr>
        <p:txBody>
          <a:bodyPr vert="horz" lIns="274320" tIns="182880" rIns="274320" bIns="182880" rtlCol="0" anchor="ctr" anchorCtr="1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N" sz="4000" dirty="0">
                <a:solidFill>
                  <a:srgbClr val="FF0000"/>
                </a:solidFill>
                <a:latin typeface="Berlin Sans FB Demi" panose="020E0802020502020306" pitchFamily="34" charset="0"/>
              </a:rPr>
              <a:t>700+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330F17CC-2CD9-39F1-3616-13841C420119}"/>
              </a:ext>
            </a:extLst>
          </p:cNvPr>
          <p:cNvSpPr txBox="1">
            <a:spLocks/>
          </p:cNvSpPr>
          <p:nvPr/>
        </p:nvSpPr>
        <p:spPr>
          <a:xfrm>
            <a:off x="8461309" y="3694922"/>
            <a:ext cx="2148420" cy="1130897"/>
          </a:xfrm>
          <a:prstGeom prst="rect">
            <a:avLst/>
          </a:prstGeom>
          <a:solidFill>
            <a:srgbClr val="FFFFFF"/>
          </a:solidFill>
          <a:ln w="38100" cap="sq">
            <a:solidFill>
              <a:srgbClr val="404040"/>
            </a:solidFill>
            <a:miter lim="800000"/>
          </a:ln>
        </p:spPr>
        <p:txBody>
          <a:bodyPr vert="horz" lIns="274320" tIns="182880" rIns="274320" bIns="182880" rtlCol="0" anchor="ctr" anchorCtr="1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N" sz="4000" dirty="0">
                <a:solidFill>
                  <a:srgbClr val="FF0000"/>
                </a:solidFill>
                <a:latin typeface="Berlin Sans FB Demi" panose="020E0802020502020306" pitchFamily="34" charset="0"/>
              </a:rPr>
              <a:t>1200+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E7054613-574E-7181-4F3F-6E332538A3E4}"/>
              </a:ext>
            </a:extLst>
          </p:cNvPr>
          <p:cNvSpPr txBox="1">
            <a:spLocks/>
          </p:cNvSpPr>
          <p:nvPr/>
        </p:nvSpPr>
        <p:spPr>
          <a:xfrm>
            <a:off x="5233694" y="5778759"/>
            <a:ext cx="2412741" cy="304801"/>
          </a:xfrm>
          <a:prstGeom prst="rect">
            <a:avLst/>
          </a:prstGeom>
          <a:solidFill>
            <a:srgbClr val="FFFFFF"/>
          </a:solidFill>
          <a:ln w="38100" cap="sq">
            <a:solidFill>
              <a:srgbClr val="404040"/>
            </a:solidFill>
            <a:miter lim="800000"/>
          </a:ln>
        </p:spPr>
        <p:txBody>
          <a:bodyPr vert="horz" lIns="274320" tIns="182880" rIns="274320" bIns="182880" rtlCol="0" anchor="ctr" anchorCtr="1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N" sz="800" dirty="0">
                <a:solidFill>
                  <a:srgbClr val="FF0000"/>
                </a:solidFill>
                <a:latin typeface="Berlin Sans FB Demi" panose="020E0802020502020306" pitchFamily="34" charset="0"/>
              </a:rPr>
              <a:t>www.srivakarjobs.com</a:t>
            </a:r>
          </a:p>
        </p:txBody>
      </p:sp>
    </p:spTree>
    <p:extLst>
      <p:ext uri="{BB962C8B-B14F-4D97-AF65-F5344CB8AC3E}">
        <p14:creationId xmlns:p14="http://schemas.microsoft.com/office/powerpoint/2010/main" val="2644096942"/>
      </p:ext>
    </p:extLst>
  </p:cSld>
  <p:clrMapOvr>
    <a:masterClrMapping/>
  </p:clrMapOvr>
  <p:transition spd="slow">
    <p:randomBar dir="vert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07AB08-A0C4-3DE8-13D2-30E1180A99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17645" y="1864230"/>
            <a:ext cx="4495800" cy="1130897"/>
          </a:xfrm>
        </p:spPr>
        <p:txBody>
          <a:bodyPr>
            <a:noAutofit/>
          </a:bodyPr>
          <a:lstStyle/>
          <a:p>
            <a:r>
              <a:rPr lang="en-IN" sz="9600" dirty="0">
                <a:solidFill>
                  <a:schemeClr val="accent2">
                    <a:lumMod val="50000"/>
                  </a:schemeClr>
                </a:solidFill>
                <a:latin typeface="Berlin Sans FB Demi" panose="020E0802020502020306" pitchFamily="34" charset="0"/>
              </a:rPr>
              <a:t>kpr</a:t>
            </a:r>
            <a:r>
              <a:rPr lang="en-IN" sz="9600" dirty="0">
                <a:latin typeface="Berlin Sans FB Demi" panose="020E0802020502020306" pitchFamily="34" charset="0"/>
              </a:rPr>
              <a:t> 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3198798-D19F-A0EF-E070-B666CB46F768}"/>
              </a:ext>
            </a:extLst>
          </p:cNvPr>
          <p:cNvSpPr txBox="1">
            <a:spLocks/>
          </p:cNvSpPr>
          <p:nvPr/>
        </p:nvSpPr>
        <p:spPr>
          <a:xfrm>
            <a:off x="6893768" y="1850643"/>
            <a:ext cx="4495800" cy="1130897"/>
          </a:xfrm>
          <a:prstGeom prst="rect">
            <a:avLst/>
          </a:prstGeom>
          <a:solidFill>
            <a:srgbClr val="FFFFFF"/>
          </a:solidFill>
          <a:ln w="38100" cap="sq">
            <a:solidFill>
              <a:srgbClr val="404040"/>
            </a:solidFill>
            <a:miter lim="800000"/>
          </a:ln>
        </p:spPr>
        <p:txBody>
          <a:bodyPr vert="horz" lIns="274320" tIns="182880" rIns="274320" bIns="182880" rtlCol="0" anchor="ctr" anchorCtr="1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N" sz="9600" dirty="0">
                <a:latin typeface="Berlin Sans FB Demi" panose="020E0802020502020306" pitchFamily="34" charset="0"/>
              </a:rPr>
              <a:t> </a:t>
            </a:r>
            <a:r>
              <a:rPr lang="en-IN" sz="9600" dirty="0">
                <a:solidFill>
                  <a:schemeClr val="accent2">
                    <a:lumMod val="50000"/>
                  </a:schemeClr>
                </a:solidFill>
                <a:latin typeface="Berlin Sans FB Demi" panose="020E0802020502020306" pitchFamily="34" charset="0"/>
              </a:rPr>
              <a:t>bIT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CB930079-D23F-B7E2-238B-8B234FBD2A4F}"/>
              </a:ext>
            </a:extLst>
          </p:cNvPr>
          <p:cNvSpPr txBox="1">
            <a:spLocks/>
          </p:cNvSpPr>
          <p:nvPr/>
        </p:nvSpPr>
        <p:spPr>
          <a:xfrm>
            <a:off x="2303881" y="254058"/>
            <a:ext cx="8272366" cy="1239894"/>
          </a:xfrm>
          <a:prstGeom prst="rect">
            <a:avLst/>
          </a:prstGeom>
          <a:solidFill>
            <a:srgbClr val="FFFFFF"/>
          </a:solidFill>
          <a:ln w="38100" cap="sq">
            <a:solidFill>
              <a:srgbClr val="404040"/>
            </a:solidFill>
            <a:miter lim="800000"/>
          </a:ln>
        </p:spPr>
        <p:txBody>
          <a:bodyPr vert="horz" lIns="274320" tIns="182880" rIns="274320" bIns="182880" rtlCol="0" anchor="ctr" anchorCtr="1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N" sz="5400" dirty="0">
                <a:latin typeface="Berlin Sans FB Demi" panose="020E0802020502020306" pitchFamily="34" charset="0"/>
              </a:rPr>
              <a:t>Highest package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3B96CEBD-AF6C-0B92-0A94-2C8AA7603198}"/>
              </a:ext>
            </a:extLst>
          </p:cNvPr>
          <p:cNvSpPr txBox="1">
            <a:spLocks/>
          </p:cNvSpPr>
          <p:nvPr/>
        </p:nvSpPr>
        <p:spPr>
          <a:xfrm>
            <a:off x="2642118" y="3694922"/>
            <a:ext cx="1817915" cy="1130897"/>
          </a:xfrm>
          <a:prstGeom prst="rect">
            <a:avLst/>
          </a:prstGeom>
          <a:solidFill>
            <a:srgbClr val="FFFFFF"/>
          </a:solidFill>
          <a:ln w="38100" cap="sq">
            <a:solidFill>
              <a:srgbClr val="404040"/>
            </a:solidFill>
            <a:miter lim="800000"/>
          </a:ln>
        </p:spPr>
        <p:txBody>
          <a:bodyPr vert="horz" lIns="274320" tIns="182880" rIns="274320" bIns="182880" rtlCol="0" anchor="ctr" anchorCtr="1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N" sz="4000" dirty="0">
                <a:solidFill>
                  <a:srgbClr val="FF0000"/>
                </a:solidFill>
                <a:latin typeface="Berlin Sans FB Demi" panose="020E0802020502020306" pitchFamily="34" charset="0"/>
              </a:rPr>
              <a:t>20 lpa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330F17CC-2CD9-39F1-3616-13841C420119}"/>
              </a:ext>
            </a:extLst>
          </p:cNvPr>
          <p:cNvSpPr txBox="1">
            <a:spLocks/>
          </p:cNvSpPr>
          <p:nvPr/>
        </p:nvSpPr>
        <p:spPr>
          <a:xfrm>
            <a:off x="8461309" y="3694922"/>
            <a:ext cx="1817914" cy="1130897"/>
          </a:xfrm>
          <a:prstGeom prst="rect">
            <a:avLst/>
          </a:prstGeom>
          <a:solidFill>
            <a:srgbClr val="FFFFFF"/>
          </a:solidFill>
          <a:ln w="38100" cap="sq">
            <a:solidFill>
              <a:srgbClr val="404040"/>
            </a:solidFill>
            <a:miter lim="800000"/>
          </a:ln>
        </p:spPr>
        <p:txBody>
          <a:bodyPr vert="horz" lIns="274320" tIns="182880" rIns="274320" bIns="182880" rtlCol="0" anchor="ctr" anchorCtr="1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N" sz="4000" dirty="0">
                <a:solidFill>
                  <a:srgbClr val="FF0000"/>
                </a:solidFill>
                <a:latin typeface="Berlin Sans FB Demi" panose="020E0802020502020306" pitchFamily="34" charset="0"/>
              </a:rPr>
              <a:t>15 lpa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E7054613-574E-7181-4F3F-6E332538A3E4}"/>
              </a:ext>
            </a:extLst>
          </p:cNvPr>
          <p:cNvSpPr txBox="1">
            <a:spLocks/>
          </p:cNvSpPr>
          <p:nvPr/>
        </p:nvSpPr>
        <p:spPr>
          <a:xfrm>
            <a:off x="5233694" y="5778759"/>
            <a:ext cx="2412741" cy="304801"/>
          </a:xfrm>
          <a:prstGeom prst="rect">
            <a:avLst/>
          </a:prstGeom>
          <a:solidFill>
            <a:srgbClr val="FFFFFF"/>
          </a:solidFill>
          <a:ln w="38100" cap="sq">
            <a:solidFill>
              <a:srgbClr val="404040"/>
            </a:solidFill>
            <a:miter lim="800000"/>
          </a:ln>
        </p:spPr>
        <p:txBody>
          <a:bodyPr vert="horz" lIns="274320" tIns="182880" rIns="274320" bIns="182880" rtlCol="0" anchor="ctr" anchorCtr="1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N" sz="800" dirty="0">
                <a:solidFill>
                  <a:srgbClr val="FF0000"/>
                </a:solidFill>
                <a:latin typeface="Berlin Sans FB Demi" panose="020E0802020502020306" pitchFamily="34" charset="0"/>
              </a:rPr>
              <a:t>www.srivakarjobs.com</a:t>
            </a:r>
          </a:p>
        </p:txBody>
      </p:sp>
    </p:spTree>
    <p:extLst>
      <p:ext uri="{BB962C8B-B14F-4D97-AF65-F5344CB8AC3E}">
        <p14:creationId xmlns:p14="http://schemas.microsoft.com/office/powerpoint/2010/main" val="4271064065"/>
      </p:ext>
    </p:extLst>
  </p:cSld>
  <p:clrMapOvr>
    <a:masterClrMapping/>
  </p:clrMapOvr>
  <p:transition spd="slow">
    <p:randomBar dir="vert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07AB08-A0C4-3DE8-13D2-30E1180A99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17645" y="1864230"/>
            <a:ext cx="4495800" cy="1130897"/>
          </a:xfrm>
        </p:spPr>
        <p:txBody>
          <a:bodyPr>
            <a:noAutofit/>
          </a:bodyPr>
          <a:lstStyle/>
          <a:p>
            <a:r>
              <a:rPr lang="en-IN" sz="9600" dirty="0">
                <a:solidFill>
                  <a:schemeClr val="accent2">
                    <a:lumMod val="50000"/>
                  </a:schemeClr>
                </a:solidFill>
                <a:latin typeface="Berlin Sans FB Demi" panose="020E0802020502020306" pitchFamily="34" charset="0"/>
              </a:rPr>
              <a:t>kpr</a:t>
            </a:r>
            <a:r>
              <a:rPr lang="en-IN" sz="9600" dirty="0">
                <a:latin typeface="Berlin Sans FB Demi" panose="020E0802020502020306" pitchFamily="34" charset="0"/>
              </a:rPr>
              <a:t> 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3198798-D19F-A0EF-E070-B666CB46F768}"/>
              </a:ext>
            </a:extLst>
          </p:cNvPr>
          <p:cNvSpPr txBox="1">
            <a:spLocks/>
          </p:cNvSpPr>
          <p:nvPr/>
        </p:nvSpPr>
        <p:spPr>
          <a:xfrm>
            <a:off x="6893768" y="1850643"/>
            <a:ext cx="4495800" cy="1130897"/>
          </a:xfrm>
          <a:prstGeom prst="rect">
            <a:avLst/>
          </a:prstGeom>
          <a:solidFill>
            <a:srgbClr val="FFFFFF"/>
          </a:solidFill>
          <a:ln w="38100" cap="sq">
            <a:solidFill>
              <a:srgbClr val="404040"/>
            </a:solidFill>
            <a:miter lim="800000"/>
          </a:ln>
        </p:spPr>
        <p:txBody>
          <a:bodyPr vert="horz" lIns="274320" tIns="182880" rIns="274320" bIns="182880" rtlCol="0" anchor="ctr" anchorCtr="1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N" sz="9600" dirty="0">
                <a:latin typeface="Berlin Sans FB Demi" panose="020E0802020502020306" pitchFamily="34" charset="0"/>
              </a:rPr>
              <a:t> </a:t>
            </a:r>
            <a:r>
              <a:rPr lang="en-IN" sz="9600" dirty="0">
                <a:solidFill>
                  <a:schemeClr val="accent2">
                    <a:lumMod val="50000"/>
                  </a:schemeClr>
                </a:solidFill>
                <a:latin typeface="Berlin Sans FB Demi" panose="020E0802020502020306" pitchFamily="34" charset="0"/>
              </a:rPr>
              <a:t>bIT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CB930079-D23F-B7E2-238B-8B234FBD2A4F}"/>
              </a:ext>
            </a:extLst>
          </p:cNvPr>
          <p:cNvSpPr txBox="1">
            <a:spLocks/>
          </p:cNvSpPr>
          <p:nvPr/>
        </p:nvSpPr>
        <p:spPr>
          <a:xfrm>
            <a:off x="2303881" y="254058"/>
            <a:ext cx="8272366" cy="1239894"/>
          </a:xfrm>
          <a:prstGeom prst="rect">
            <a:avLst/>
          </a:prstGeom>
          <a:solidFill>
            <a:srgbClr val="FFFFFF"/>
          </a:solidFill>
          <a:ln w="38100" cap="sq">
            <a:solidFill>
              <a:srgbClr val="404040"/>
            </a:solidFill>
            <a:miter lim="800000"/>
          </a:ln>
        </p:spPr>
        <p:txBody>
          <a:bodyPr vert="horz" lIns="274320" tIns="182880" rIns="274320" bIns="182880" rtlCol="0" anchor="ctr" anchorCtr="1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N" sz="5400" dirty="0">
                <a:latin typeface="Berlin Sans FB Demi" panose="020E0802020502020306" pitchFamily="34" charset="0"/>
              </a:rPr>
              <a:t>Tnea round 1 status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3B96CEBD-AF6C-0B92-0A94-2C8AA7603198}"/>
              </a:ext>
            </a:extLst>
          </p:cNvPr>
          <p:cNvSpPr txBox="1">
            <a:spLocks/>
          </p:cNvSpPr>
          <p:nvPr/>
        </p:nvSpPr>
        <p:spPr>
          <a:xfrm>
            <a:off x="2642118" y="3694922"/>
            <a:ext cx="1817915" cy="1130897"/>
          </a:xfrm>
          <a:prstGeom prst="rect">
            <a:avLst/>
          </a:prstGeom>
          <a:solidFill>
            <a:srgbClr val="FFFFFF"/>
          </a:solidFill>
          <a:ln w="38100" cap="sq">
            <a:solidFill>
              <a:srgbClr val="404040"/>
            </a:solidFill>
            <a:miter lim="800000"/>
          </a:ln>
        </p:spPr>
        <p:txBody>
          <a:bodyPr vert="horz" lIns="274320" tIns="182880" rIns="274320" bIns="182880" rtlCol="0" anchor="ctr" anchorCtr="1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N" sz="4000" dirty="0">
                <a:solidFill>
                  <a:srgbClr val="FF0000"/>
                </a:solidFill>
                <a:latin typeface="Berlin Sans FB Demi" panose="020E0802020502020306" pitchFamily="34" charset="0"/>
              </a:rPr>
              <a:t>12 %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330F17CC-2CD9-39F1-3616-13841C420119}"/>
              </a:ext>
            </a:extLst>
          </p:cNvPr>
          <p:cNvSpPr txBox="1">
            <a:spLocks/>
          </p:cNvSpPr>
          <p:nvPr/>
        </p:nvSpPr>
        <p:spPr>
          <a:xfrm>
            <a:off x="8461309" y="3694922"/>
            <a:ext cx="1817914" cy="1130897"/>
          </a:xfrm>
          <a:prstGeom prst="rect">
            <a:avLst/>
          </a:prstGeom>
          <a:solidFill>
            <a:srgbClr val="FFFFFF"/>
          </a:solidFill>
          <a:ln w="38100" cap="sq">
            <a:solidFill>
              <a:srgbClr val="404040"/>
            </a:solidFill>
            <a:miter lim="800000"/>
          </a:ln>
        </p:spPr>
        <p:txBody>
          <a:bodyPr vert="horz" lIns="274320" tIns="182880" rIns="274320" bIns="182880" rtlCol="0" anchor="ctr" anchorCtr="1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N" sz="4000" dirty="0">
                <a:solidFill>
                  <a:srgbClr val="FF0000"/>
                </a:solidFill>
                <a:latin typeface="Berlin Sans FB Demi" panose="020E0802020502020306" pitchFamily="34" charset="0"/>
              </a:rPr>
              <a:t>25 %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E7054613-574E-7181-4F3F-6E332538A3E4}"/>
              </a:ext>
            </a:extLst>
          </p:cNvPr>
          <p:cNvSpPr txBox="1">
            <a:spLocks/>
          </p:cNvSpPr>
          <p:nvPr/>
        </p:nvSpPr>
        <p:spPr>
          <a:xfrm>
            <a:off x="5233694" y="5778759"/>
            <a:ext cx="2412741" cy="304801"/>
          </a:xfrm>
          <a:prstGeom prst="rect">
            <a:avLst/>
          </a:prstGeom>
          <a:solidFill>
            <a:srgbClr val="FFFFFF"/>
          </a:solidFill>
          <a:ln w="38100" cap="sq">
            <a:solidFill>
              <a:srgbClr val="404040"/>
            </a:solidFill>
            <a:miter lim="800000"/>
          </a:ln>
        </p:spPr>
        <p:txBody>
          <a:bodyPr vert="horz" lIns="274320" tIns="182880" rIns="274320" bIns="182880" rtlCol="0" anchor="ctr" anchorCtr="1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N" sz="800" dirty="0">
                <a:solidFill>
                  <a:srgbClr val="FF0000"/>
                </a:solidFill>
                <a:latin typeface="Berlin Sans FB Demi" panose="020E0802020502020306" pitchFamily="34" charset="0"/>
              </a:rPr>
              <a:t>www.srivakarjobs.com</a:t>
            </a:r>
          </a:p>
        </p:txBody>
      </p:sp>
    </p:spTree>
    <p:extLst>
      <p:ext uri="{BB962C8B-B14F-4D97-AF65-F5344CB8AC3E}">
        <p14:creationId xmlns:p14="http://schemas.microsoft.com/office/powerpoint/2010/main" val="1217730509"/>
      </p:ext>
    </p:extLst>
  </p:cSld>
  <p:clrMapOvr>
    <a:masterClrMapping/>
  </p:clrMapOvr>
  <p:transition spd="slow">
    <p:randomBar dir="vert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07AB08-A0C4-3DE8-13D2-30E1180A99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9288" y="1109504"/>
            <a:ext cx="4495800" cy="552399"/>
          </a:xfrm>
        </p:spPr>
        <p:txBody>
          <a:bodyPr>
            <a:noAutofit/>
          </a:bodyPr>
          <a:lstStyle/>
          <a:p>
            <a:r>
              <a:rPr lang="en-IN" sz="4000" dirty="0">
                <a:solidFill>
                  <a:schemeClr val="accent2">
                    <a:lumMod val="50000"/>
                  </a:schemeClr>
                </a:solidFill>
                <a:latin typeface="Berlin Sans FB Demi" panose="020E0802020502020306" pitchFamily="34" charset="0"/>
              </a:rPr>
              <a:t>kpr</a:t>
            </a:r>
            <a:r>
              <a:rPr lang="en-IN" sz="4000" dirty="0">
                <a:latin typeface="Berlin Sans FB Demi" panose="020E0802020502020306" pitchFamily="34" charset="0"/>
              </a:rPr>
              <a:t> 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3198798-D19F-A0EF-E070-B666CB46F768}"/>
              </a:ext>
            </a:extLst>
          </p:cNvPr>
          <p:cNvSpPr txBox="1">
            <a:spLocks/>
          </p:cNvSpPr>
          <p:nvPr/>
        </p:nvSpPr>
        <p:spPr>
          <a:xfrm>
            <a:off x="6781801" y="1109504"/>
            <a:ext cx="4495800" cy="552399"/>
          </a:xfrm>
          <a:prstGeom prst="rect">
            <a:avLst/>
          </a:prstGeom>
          <a:solidFill>
            <a:srgbClr val="FFFFFF"/>
          </a:solidFill>
          <a:ln w="38100" cap="sq">
            <a:solidFill>
              <a:srgbClr val="404040"/>
            </a:solidFill>
            <a:miter lim="800000"/>
          </a:ln>
        </p:spPr>
        <p:txBody>
          <a:bodyPr vert="horz" lIns="274320" tIns="182880" rIns="274320" bIns="182880" rtlCol="0" anchor="ctr" anchorCtr="1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N" sz="4000" dirty="0">
                <a:solidFill>
                  <a:schemeClr val="accent2">
                    <a:lumMod val="50000"/>
                  </a:schemeClr>
                </a:solidFill>
                <a:latin typeface="Berlin Sans FB Demi" panose="020E0802020502020306" pitchFamily="34" charset="0"/>
              </a:rPr>
              <a:t>bIT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CB930079-D23F-B7E2-238B-8B234FBD2A4F}"/>
              </a:ext>
            </a:extLst>
          </p:cNvPr>
          <p:cNvSpPr txBox="1">
            <a:spLocks/>
          </p:cNvSpPr>
          <p:nvPr/>
        </p:nvSpPr>
        <p:spPr>
          <a:xfrm>
            <a:off x="4013716" y="180710"/>
            <a:ext cx="4852695" cy="733690"/>
          </a:xfrm>
          <a:prstGeom prst="rect">
            <a:avLst/>
          </a:prstGeom>
          <a:solidFill>
            <a:srgbClr val="FFFFFF"/>
          </a:solidFill>
          <a:ln w="38100" cap="sq">
            <a:solidFill>
              <a:srgbClr val="404040"/>
            </a:solidFill>
            <a:miter lim="800000"/>
          </a:ln>
        </p:spPr>
        <p:txBody>
          <a:bodyPr vert="horz" lIns="274320" tIns="182880" rIns="274320" bIns="182880" rtlCol="0" anchor="ctr" anchorCtr="1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N" sz="5400" dirty="0">
                <a:latin typeface="Berlin Sans FB Demi" panose="020E0802020502020306" pitchFamily="34" charset="0"/>
              </a:rPr>
              <a:t>Ug courses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3B96CEBD-AF6C-0B92-0A94-2C8AA7603198}"/>
              </a:ext>
            </a:extLst>
          </p:cNvPr>
          <p:cNvSpPr txBox="1">
            <a:spLocks/>
          </p:cNvSpPr>
          <p:nvPr/>
        </p:nvSpPr>
        <p:spPr>
          <a:xfrm>
            <a:off x="300363" y="2018372"/>
            <a:ext cx="5013649" cy="4436216"/>
          </a:xfrm>
          <a:prstGeom prst="rect">
            <a:avLst/>
          </a:prstGeom>
          <a:solidFill>
            <a:srgbClr val="FFFFFF"/>
          </a:solidFill>
          <a:ln w="38100" cap="sq">
            <a:solidFill>
              <a:srgbClr val="404040"/>
            </a:solidFill>
            <a:miter lim="800000"/>
          </a:ln>
        </p:spPr>
        <p:txBody>
          <a:bodyPr vert="horz" lIns="274320" tIns="182880" rIns="274320" bIns="182880" rtlCol="0" anchor="ctr" anchorCtr="1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71450" indent="-17145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ARTIFICIAL INTELLIGENCE AND DATA SCIENCE</a:t>
            </a:r>
          </a:p>
          <a:p>
            <a:pPr marL="171450" indent="-17145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COMPUTER SCIENCE AND ENGINEERING (ARTIFICIAL INTELLIGENCE AND MACHINE LEARNING)</a:t>
            </a:r>
          </a:p>
          <a:p>
            <a:pPr marL="171450" indent="-17145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BIO MEDICAL ENGINEERING</a:t>
            </a:r>
          </a:p>
          <a:p>
            <a:pPr marL="171450" indent="-17145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COMPUTER SCIENCE AND BUSSINESS SYSTEM</a:t>
            </a:r>
          </a:p>
          <a:p>
            <a:pPr marL="171450" indent="-17145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CIVIL ENGINEERING</a:t>
            </a:r>
          </a:p>
          <a:p>
            <a:pPr marL="171450" indent="-17145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CHEMICAL ENGINEERING</a:t>
            </a:r>
          </a:p>
          <a:p>
            <a:pPr marL="171450" indent="-17145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COMPUTER SCIENCE AND ENGINEERING</a:t>
            </a:r>
          </a:p>
          <a:p>
            <a:pPr marL="171450" indent="-17145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ELECTRONICS AND COMMUNICATION ENGINEERING</a:t>
            </a:r>
          </a:p>
          <a:p>
            <a:pPr marL="171450" indent="-17145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ELECTRICAL AND ELECTRONICS ENGINEERING</a:t>
            </a:r>
          </a:p>
          <a:p>
            <a:pPr marL="171450" indent="-17145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 TECHNOLOGY</a:t>
            </a:r>
          </a:p>
          <a:p>
            <a:pPr marL="171450" indent="-17145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MECHANICAL ENGINEERING</a:t>
            </a:r>
          </a:p>
          <a:p>
            <a:pPr marL="171450" indent="-17145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Mechatronics Engineering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330F17CC-2CD9-39F1-3616-13841C420119}"/>
              </a:ext>
            </a:extLst>
          </p:cNvPr>
          <p:cNvSpPr txBox="1">
            <a:spLocks/>
          </p:cNvSpPr>
          <p:nvPr/>
        </p:nvSpPr>
        <p:spPr>
          <a:xfrm>
            <a:off x="6073589" y="1857007"/>
            <a:ext cx="5912224" cy="4820283"/>
          </a:xfrm>
          <a:prstGeom prst="rect">
            <a:avLst/>
          </a:prstGeom>
          <a:solidFill>
            <a:srgbClr val="FFFFFF"/>
          </a:solidFill>
          <a:ln w="38100" cap="sq">
            <a:solidFill>
              <a:srgbClr val="404040"/>
            </a:solidFill>
            <a:miter lim="800000"/>
          </a:ln>
        </p:spPr>
        <p:txBody>
          <a:bodyPr vert="horz" lIns="274320" tIns="182880" rIns="274320" bIns="182880" rtlCol="0" anchor="ctr" anchorCtr="1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ARTIFICIAL INTELLIGENCE AND DATA SCIENCE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AGRICULTURAL ENGINEERING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Artificial Intelligence and Machine Learning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BIO MEDICAL ENGINEERING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BIO TECHNOLOGY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COMPUTER SCIENCE AND BUSSINESS SYSTEM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COMPUTER SCIENCE AND DESIGN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CIVIL ENGINEERING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COMPUTER SCIENCE AND ENGINEERING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COMPUTER TECHNOLOGY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ELECTRONICS AND COMMUNICATION ENGINEERING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ELECTRICAL AND ELECTRONICS ENGINEERING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ELECTRONICS AND INSTRUMENTATION ENGINEERING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FOOD TECHNOLOGY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FASHION TECHNOLOGY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 TECHNOLOGY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MECHATRONICS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MECHANICAL ENGINEERING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 Science and Engineering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TEXTILE TECHNOLOGY</a:t>
            </a:r>
          </a:p>
        </p:txBody>
      </p:sp>
    </p:spTree>
    <p:extLst>
      <p:ext uri="{BB962C8B-B14F-4D97-AF65-F5344CB8AC3E}">
        <p14:creationId xmlns:p14="http://schemas.microsoft.com/office/powerpoint/2010/main" val="264187388"/>
      </p:ext>
    </p:extLst>
  </p:cSld>
  <p:clrMapOvr>
    <a:masterClrMapping/>
  </p:clrMapOvr>
  <p:transition spd="slow">
    <p:randomBar dir="vert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CB930079-D23F-B7E2-238B-8B234FBD2A4F}"/>
              </a:ext>
            </a:extLst>
          </p:cNvPr>
          <p:cNvSpPr txBox="1">
            <a:spLocks/>
          </p:cNvSpPr>
          <p:nvPr/>
        </p:nvSpPr>
        <p:spPr>
          <a:xfrm>
            <a:off x="3444549" y="173104"/>
            <a:ext cx="5624806" cy="733690"/>
          </a:xfrm>
          <a:prstGeom prst="rect">
            <a:avLst/>
          </a:prstGeom>
          <a:solidFill>
            <a:srgbClr val="FFFFFF"/>
          </a:solidFill>
          <a:ln w="38100" cap="sq">
            <a:solidFill>
              <a:srgbClr val="404040"/>
            </a:solidFill>
            <a:miter lim="800000"/>
          </a:ln>
        </p:spPr>
        <p:txBody>
          <a:bodyPr vert="horz" lIns="274320" tIns="182880" rIns="274320" bIns="182880" rtlCol="0" anchor="ctr" anchorCtr="1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N" sz="5400" dirty="0">
                <a:latin typeface="Berlin Sans FB Demi" panose="020E0802020502020306" pitchFamily="34" charset="0"/>
              </a:rPr>
              <a:t>BIT -Cut off</a:t>
            </a: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6B214C32-548B-C5D5-7ABB-E837BA5330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0813987"/>
              </p:ext>
            </p:extLst>
          </p:nvPr>
        </p:nvGraphicFramePr>
        <p:xfrm>
          <a:off x="502023" y="40341"/>
          <a:ext cx="11187953" cy="673632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086182">
                  <a:extLst>
                    <a:ext uri="{9D8B030D-6E8A-4147-A177-3AD203B41FA5}">
                      <a16:colId xmlns:a16="http://schemas.microsoft.com/office/drawing/2014/main" val="523631641"/>
                    </a:ext>
                  </a:extLst>
                </a:gridCol>
                <a:gridCol w="971040">
                  <a:extLst>
                    <a:ext uri="{9D8B030D-6E8A-4147-A177-3AD203B41FA5}">
                      <a16:colId xmlns:a16="http://schemas.microsoft.com/office/drawing/2014/main" val="785448565"/>
                    </a:ext>
                  </a:extLst>
                </a:gridCol>
                <a:gridCol w="1018862">
                  <a:extLst>
                    <a:ext uri="{9D8B030D-6E8A-4147-A177-3AD203B41FA5}">
                      <a16:colId xmlns:a16="http://schemas.microsoft.com/office/drawing/2014/main" val="3996453330"/>
                    </a:ext>
                  </a:extLst>
                </a:gridCol>
                <a:gridCol w="1036426">
                  <a:extLst>
                    <a:ext uri="{9D8B030D-6E8A-4147-A177-3AD203B41FA5}">
                      <a16:colId xmlns:a16="http://schemas.microsoft.com/office/drawing/2014/main" val="4162770783"/>
                    </a:ext>
                  </a:extLst>
                </a:gridCol>
                <a:gridCol w="1089128">
                  <a:extLst>
                    <a:ext uri="{9D8B030D-6E8A-4147-A177-3AD203B41FA5}">
                      <a16:colId xmlns:a16="http://schemas.microsoft.com/office/drawing/2014/main" val="2411382403"/>
                    </a:ext>
                  </a:extLst>
                </a:gridCol>
                <a:gridCol w="966160">
                  <a:extLst>
                    <a:ext uri="{9D8B030D-6E8A-4147-A177-3AD203B41FA5}">
                      <a16:colId xmlns:a16="http://schemas.microsoft.com/office/drawing/2014/main" val="649765208"/>
                    </a:ext>
                  </a:extLst>
                </a:gridCol>
                <a:gridCol w="1176961">
                  <a:extLst>
                    <a:ext uri="{9D8B030D-6E8A-4147-A177-3AD203B41FA5}">
                      <a16:colId xmlns:a16="http://schemas.microsoft.com/office/drawing/2014/main" val="989545711"/>
                    </a:ext>
                  </a:extLst>
                </a:gridCol>
                <a:gridCol w="843194">
                  <a:extLst>
                    <a:ext uri="{9D8B030D-6E8A-4147-A177-3AD203B41FA5}">
                      <a16:colId xmlns:a16="http://schemas.microsoft.com/office/drawing/2014/main" val="2581555646"/>
                    </a:ext>
                  </a:extLst>
                </a:gridCol>
              </a:tblGrid>
              <a:tr h="176747"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Branch Name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OC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BC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BCM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MBC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SC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SCA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ST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711199148"/>
                  </a:ext>
                </a:extLst>
              </a:tr>
              <a:tr h="337052"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COMPUTER SCIENCE AND ENGINEERING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190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187.5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182.5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181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137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139.5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165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59918460"/>
                  </a:ext>
                </a:extLst>
              </a:tr>
              <a:tr h="337052"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INFORMATION TECHNOLOGY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187.6667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185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177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178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129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122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122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499592230"/>
                  </a:ext>
                </a:extLst>
              </a:tr>
              <a:tr h="337052"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ARTIFICIAL INTELLIGENCE AND DATA SCIENCE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186.5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183.5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180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177.5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135.5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148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161.415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151588595"/>
                  </a:ext>
                </a:extLst>
              </a:tr>
              <a:tr h="33705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COMPUTER SCIENCE AND BUSSINESS SYSTEM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184.5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183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166.5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176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127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133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775017065"/>
                  </a:ext>
                </a:extLst>
              </a:tr>
              <a:tr h="337052"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ELECTRONICS AND COMMUNICATION ENGINEERING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185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182.5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174.955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174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123.5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95.5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136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142592544"/>
                  </a:ext>
                </a:extLst>
              </a:tr>
              <a:tr h="33705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Artificial Intelligence and Machine Learning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182.5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179.5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176.5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169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105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89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50034310"/>
                  </a:ext>
                </a:extLst>
              </a:tr>
              <a:tr h="337052"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COMPUTER SCIENCE AND DESIGN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180.405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177.5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162.5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164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114.5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121.5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702197454"/>
                  </a:ext>
                </a:extLst>
              </a:tr>
              <a:tr h="337052"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COMPUTER TECHNOLOGY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181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177.5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169.5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166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130.5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243260684"/>
                  </a:ext>
                </a:extLst>
              </a:tr>
              <a:tr h="337052"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ELECTRICAL AND ELECTRONICS ENGINEERING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180.5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177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168.5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171.5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123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265533276"/>
                  </a:ext>
                </a:extLst>
              </a:tr>
              <a:tr h="337052"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Information Science and Engineering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179.5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177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160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165.5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89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903900953"/>
                  </a:ext>
                </a:extLst>
              </a:tr>
              <a:tr h="337052"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ELECTRONICS AND INSTRUMENTATION ENGINEERING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176.5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172.5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167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158.5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84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102.5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867187922"/>
                  </a:ext>
                </a:extLst>
              </a:tr>
              <a:tr h="337052"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BIO MEDICAL ENGINEERING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177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163.5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165.5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155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92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76375747"/>
                  </a:ext>
                </a:extLst>
              </a:tr>
              <a:tr h="337052"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MECHANICAL ENGINEERING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170.5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163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139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148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124.5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101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143.5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526476700"/>
                  </a:ext>
                </a:extLst>
              </a:tr>
              <a:tr h="337052"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MECHATRONICS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171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162.5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153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158.385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060037861"/>
                  </a:ext>
                </a:extLst>
              </a:tr>
              <a:tr h="337052"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BIO TECHNOLOGY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174.4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156.5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163.755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154.5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83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61245983"/>
                  </a:ext>
                </a:extLst>
              </a:tr>
              <a:tr h="337052"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AGRICULTURAL ENGINEERING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169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150.5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134.5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149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102.5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096655108"/>
                  </a:ext>
                </a:extLst>
              </a:tr>
              <a:tr h="337052"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FOOD TECHNOLOGY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168.5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149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158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138.5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81.5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104514943"/>
                  </a:ext>
                </a:extLst>
              </a:tr>
              <a:tr h="337052"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CIVIL ENGINEERING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157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140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148.5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139.5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97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36575712"/>
                  </a:ext>
                </a:extLst>
              </a:tr>
              <a:tr h="317379"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FASHION TECHNOLOGY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145.5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138.5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131.5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101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086707801"/>
                  </a:ext>
                </a:extLst>
              </a:tr>
              <a:tr h="54891"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TEXTILE TECHNOLOGY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141.5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126.5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105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119.5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1924047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73694237"/>
      </p:ext>
    </p:extLst>
  </p:cSld>
  <p:clrMapOvr>
    <a:masterClrMapping/>
  </p:clrMapOvr>
  <p:transition spd="slow">
    <p:randomBar dir="vert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CB930079-D23F-B7E2-238B-8B234FBD2A4F}"/>
              </a:ext>
            </a:extLst>
          </p:cNvPr>
          <p:cNvSpPr txBox="1">
            <a:spLocks/>
          </p:cNvSpPr>
          <p:nvPr/>
        </p:nvSpPr>
        <p:spPr>
          <a:xfrm>
            <a:off x="3537856" y="210427"/>
            <a:ext cx="5624806" cy="733690"/>
          </a:xfrm>
          <a:prstGeom prst="rect">
            <a:avLst/>
          </a:prstGeom>
          <a:solidFill>
            <a:srgbClr val="FFFFFF"/>
          </a:solidFill>
          <a:ln w="38100" cap="sq">
            <a:solidFill>
              <a:srgbClr val="404040"/>
            </a:solidFill>
            <a:miter lim="800000"/>
          </a:ln>
        </p:spPr>
        <p:txBody>
          <a:bodyPr vert="horz" lIns="274320" tIns="182880" rIns="274320" bIns="182880" rtlCol="0" anchor="ctr" anchorCtr="1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N" sz="5400" dirty="0">
                <a:latin typeface="Berlin Sans FB Demi" panose="020E0802020502020306" pitchFamily="34" charset="0"/>
              </a:rPr>
              <a:t>KPR -Cut off</a:t>
            </a: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70672B4-D3EC-9900-B9F2-461CCB5728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5031566"/>
              </p:ext>
            </p:extLst>
          </p:nvPr>
        </p:nvGraphicFramePr>
        <p:xfrm>
          <a:off x="507985" y="210427"/>
          <a:ext cx="11176030" cy="64486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58144">
                  <a:extLst>
                    <a:ext uri="{9D8B030D-6E8A-4147-A177-3AD203B41FA5}">
                      <a16:colId xmlns:a16="http://schemas.microsoft.com/office/drawing/2014/main" val="1758814331"/>
                    </a:ext>
                  </a:extLst>
                </a:gridCol>
                <a:gridCol w="1183342">
                  <a:extLst>
                    <a:ext uri="{9D8B030D-6E8A-4147-A177-3AD203B41FA5}">
                      <a16:colId xmlns:a16="http://schemas.microsoft.com/office/drawing/2014/main" val="2533892022"/>
                    </a:ext>
                  </a:extLst>
                </a:gridCol>
                <a:gridCol w="1223682">
                  <a:extLst>
                    <a:ext uri="{9D8B030D-6E8A-4147-A177-3AD203B41FA5}">
                      <a16:colId xmlns:a16="http://schemas.microsoft.com/office/drawing/2014/main" val="1204510929"/>
                    </a:ext>
                  </a:extLst>
                </a:gridCol>
                <a:gridCol w="1612168">
                  <a:extLst>
                    <a:ext uri="{9D8B030D-6E8A-4147-A177-3AD203B41FA5}">
                      <a16:colId xmlns:a16="http://schemas.microsoft.com/office/drawing/2014/main" val="1310829789"/>
                    </a:ext>
                  </a:extLst>
                </a:gridCol>
                <a:gridCol w="1200605">
                  <a:extLst>
                    <a:ext uri="{9D8B030D-6E8A-4147-A177-3AD203B41FA5}">
                      <a16:colId xmlns:a16="http://schemas.microsoft.com/office/drawing/2014/main" val="2962813002"/>
                    </a:ext>
                  </a:extLst>
                </a:gridCol>
                <a:gridCol w="675432">
                  <a:extLst>
                    <a:ext uri="{9D8B030D-6E8A-4147-A177-3AD203B41FA5}">
                      <a16:colId xmlns:a16="http://schemas.microsoft.com/office/drawing/2014/main" val="2075554664"/>
                    </a:ext>
                  </a:extLst>
                </a:gridCol>
                <a:gridCol w="703000">
                  <a:extLst>
                    <a:ext uri="{9D8B030D-6E8A-4147-A177-3AD203B41FA5}">
                      <a16:colId xmlns:a16="http://schemas.microsoft.com/office/drawing/2014/main" val="1808858576"/>
                    </a:ext>
                  </a:extLst>
                </a:gridCol>
                <a:gridCol w="419657">
                  <a:extLst>
                    <a:ext uri="{9D8B030D-6E8A-4147-A177-3AD203B41FA5}">
                      <a16:colId xmlns:a16="http://schemas.microsoft.com/office/drawing/2014/main" val="3654366257"/>
                    </a:ext>
                  </a:extLst>
                </a:gridCol>
              </a:tblGrid>
              <a:tr h="459102"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Branch Name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OC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BC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BCM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MBC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SC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SCA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715904"/>
                  </a:ext>
                </a:extLst>
              </a:tr>
              <a:tr h="459102"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COMPUTER SCIENCE AND ENGINEERING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185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181.5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169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169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123.5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132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153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7719339"/>
                  </a:ext>
                </a:extLst>
              </a:tr>
              <a:tr h="459102"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INFORMATION TECHNOLOGY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180.5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179.5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171.03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172.5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138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153.5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136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2311479"/>
                  </a:ext>
                </a:extLst>
              </a:tr>
              <a:tr h="459102"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ARTIFICIAL INTELLIGENCE AND DATA SCIENCE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182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176.5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175.11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168.5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118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9329889"/>
                  </a:ext>
                </a:extLst>
              </a:tr>
              <a:tr h="459102"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ELECTRONICS AND COMMUNICATION ENGINEERING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179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175.5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164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166.5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124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102.5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1341923"/>
                  </a:ext>
                </a:extLst>
              </a:tr>
              <a:tr h="57343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COMPUTER SCIENCE AND ENGINEERING (ARTIFICIAL INTELLIGENCE AND MACHINE LEARNING)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179.5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175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162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163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119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132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379506"/>
                  </a:ext>
                </a:extLst>
              </a:tr>
              <a:tr h="45910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COMPUTER SCIENCE AND BUSSINESS SYSTEM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179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174.5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159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163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104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316716"/>
                  </a:ext>
                </a:extLst>
              </a:tr>
              <a:tr h="509912"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ELECTRICAL AND ELECTRONICS ENGINEERING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172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168.5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161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159.5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90.5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95.5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8359779"/>
                  </a:ext>
                </a:extLst>
              </a:tr>
              <a:tr h="459102"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Mechatronics Engineering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161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153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149.5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144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94.5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125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9321409"/>
                  </a:ext>
                </a:extLst>
              </a:tr>
              <a:tr h="459102"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BIO MEDICAL ENGINEERING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169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152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165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136.5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105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3145326"/>
                  </a:ext>
                </a:extLst>
              </a:tr>
              <a:tr h="453396"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MECHANICAL ENGINEERING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160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126.5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122.5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116.5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694423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CIVIL ENGINEERING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135.5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105.5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118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99.5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145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9826585"/>
                  </a:ext>
                </a:extLst>
              </a:tr>
              <a:tr h="781879"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CHEMICAL ENGINEERING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146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127.5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113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106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65273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742658"/>
      </p:ext>
    </p:extLst>
  </p:cSld>
  <p:clrMapOvr>
    <a:masterClrMapping/>
  </p:clrMapOvr>
  <p:transition spd="slow">
    <p:randomBar dir="vert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07AB08-A0C4-3DE8-13D2-30E1180A99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0200" y="2358752"/>
            <a:ext cx="8991600" cy="1645920"/>
          </a:xfrm>
        </p:spPr>
        <p:txBody>
          <a:bodyPr>
            <a:noAutofit/>
          </a:bodyPr>
          <a:lstStyle/>
          <a:p>
            <a:r>
              <a:rPr lang="en-IN" sz="9600" dirty="0">
                <a:latin typeface="Berlin Sans FB Demi" panose="020E0802020502020306" pitchFamily="34" charset="0"/>
              </a:rPr>
              <a:t>Thank you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D0F0946-A3BC-C5F3-ABD6-0448F5541C2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IN" dirty="0"/>
              <a:t>DHIVAKAR RAVIRAM</a:t>
            </a:r>
          </a:p>
          <a:p>
            <a:r>
              <a:rPr lang="en-IN" dirty="0"/>
              <a:t>SRIVAKAR JOBS &amp; EDU INDIA </a:t>
            </a:r>
          </a:p>
          <a:p>
            <a:r>
              <a:rPr lang="en-IN" dirty="0"/>
              <a:t>+91 8825713484</a:t>
            </a:r>
          </a:p>
        </p:txBody>
      </p:sp>
    </p:spTree>
    <p:extLst>
      <p:ext uri="{BB962C8B-B14F-4D97-AF65-F5344CB8AC3E}">
        <p14:creationId xmlns:p14="http://schemas.microsoft.com/office/powerpoint/2010/main" val="1187760390"/>
      </p:ext>
    </p:extLst>
  </p:cSld>
  <p:clrMapOvr>
    <a:masterClrMapping/>
  </p:clrMapOvr>
  <p:transition spd="slow">
    <p:randomBar dir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07AB08-A0C4-3DE8-13D2-30E1180A99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17645" y="1864230"/>
            <a:ext cx="4495800" cy="1130897"/>
          </a:xfrm>
        </p:spPr>
        <p:txBody>
          <a:bodyPr>
            <a:noAutofit/>
          </a:bodyPr>
          <a:lstStyle/>
          <a:p>
            <a:r>
              <a:rPr lang="en-IN" sz="9600" dirty="0">
                <a:solidFill>
                  <a:schemeClr val="accent2">
                    <a:lumMod val="50000"/>
                  </a:schemeClr>
                </a:solidFill>
                <a:latin typeface="Berlin Sans FB Demi" panose="020E0802020502020306" pitchFamily="34" charset="0"/>
              </a:rPr>
              <a:t>kpr</a:t>
            </a:r>
            <a:r>
              <a:rPr lang="en-IN" sz="9600" dirty="0">
                <a:latin typeface="Berlin Sans FB Demi" panose="020E0802020502020306" pitchFamily="34" charset="0"/>
              </a:rPr>
              <a:t> 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3198798-D19F-A0EF-E070-B666CB46F768}"/>
              </a:ext>
            </a:extLst>
          </p:cNvPr>
          <p:cNvSpPr txBox="1">
            <a:spLocks/>
          </p:cNvSpPr>
          <p:nvPr/>
        </p:nvSpPr>
        <p:spPr>
          <a:xfrm>
            <a:off x="6893768" y="1864229"/>
            <a:ext cx="4495800" cy="1130897"/>
          </a:xfrm>
          <a:prstGeom prst="rect">
            <a:avLst/>
          </a:prstGeom>
          <a:solidFill>
            <a:srgbClr val="FFFFFF"/>
          </a:solidFill>
          <a:ln w="38100" cap="sq">
            <a:solidFill>
              <a:srgbClr val="404040"/>
            </a:solidFill>
            <a:miter lim="800000"/>
          </a:ln>
        </p:spPr>
        <p:txBody>
          <a:bodyPr vert="horz" lIns="274320" tIns="182880" rIns="274320" bIns="182880" rtlCol="0" anchor="ctr" anchorCtr="1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N" sz="9600" dirty="0">
                <a:latin typeface="Berlin Sans FB Demi" panose="020E0802020502020306" pitchFamily="34" charset="0"/>
              </a:rPr>
              <a:t> </a:t>
            </a:r>
            <a:r>
              <a:rPr lang="en-IN" sz="9600" dirty="0">
                <a:solidFill>
                  <a:schemeClr val="accent2">
                    <a:lumMod val="50000"/>
                  </a:schemeClr>
                </a:solidFill>
                <a:latin typeface="Berlin Sans FB Demi" panose="020E0802020502020306" pitchFamily="34" charset="0"/>
              </a:rPr>
              <a:t>bit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CB930079-D23F-B7E2-238B-8B234FBD2A4F}"/>
              </a:ext>
            </a:extLst>
          </p:cNvPr>
          <p:cNvSpPr txBox="1">
            <a:spLocks/>
          </p:cNvSpPr>
          <p:nvPr/>
        </p:nvSpPr>
        <p:spPr>
          <a:xfrm>
            <a:off x="2793740" y="180710"/>
            <a:ext cx="7488595" cy="1239894"/>
          </a:xfrm>
          <a:prstGeom prst="rect">
            <a:avLst/>
          </a:prstGeom>
          <a:solidFill>
            <a:srgbClr val="FFFFFF"/>
          </a:solidFill>
          <a:ln w="38100" cap="sq">
            <a:solidFill>
              <a:srgbClr val="404040"/>
            </a:solidFill>
            <a:miter lim="800000"/>
          </a:ln>
        </p:spPr>
        <p:txBody>
          <a:bodyPr vert="horz" lIns="274320" tIns="182880" rIns="274320" bIns="182880" rtlCol="0" anchor="ctr" anchorCtr="1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N" sz="9600" dirty="0">
                <a:latin typeface="Berlin Sans FB Demi" panose="020E0802020502020306" pitchFamily="34" charset="0"/>
              </a:rPr>
              <a:t>Tnea code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3B96CEBD-AF6C-0B92-0A94-2C8AA7603198}"/>
              </a:ext>
            </a:extLst>
          </p:cNvPr>
          <p:cNvSpPr txBox="1">
            <a:spLocks/>
          </p:cNvSpPr>
          <p:nvPr/>
        </p:nvSpPr>
        <p:spPr>
          <a:xfrm>
            <a:off x="1217645" y="3732245"/>
            <a:ext cx="4495800" cy="1130897"/>
          </a:xfrm>
          <a:prstGeom prst="rect">
            <a:avLst/>
          </a:prstGeom>
          <a:solidFill>
            <a:srgbClr val="FFFFFF"/>
          </a:solidFill>
          <a:ln w="38100" cap="sq">
            <a:solidFill>
              <a:srgbClr val="404040"/>
            </a:solidFill>
            <a:miter lim="800000"/>
          </a:ln>
        </p:spPr>
        <p:txBody>
          <a:bodyPr vert="horz" lIns="274320" tIns="182880" rIns="274320" bIns="182880" rtlCol="0" anchor="ctr" anchorCtr="1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N" sz="6000" dirty="0">
                <a:solidFill>
                  <a:srgbClr val="FF0000"/>
                </a:solidFill>
                <a:latin typeface="Berlin Sans FB Demi" panose="020E0802020502020306" pitchFamily="34" charset="0"/>
              </a:rPr>
              <a:t>2764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330F17CC-2CD9-39F1-3616-13841C420119}"/>
              </a:ext>
            </a:extLst>
          </p:cNvPr>
          <p:cNvSpPr txBox="1">
            <a:spLocks/>
          </p:cNvSpPr>
          <p:nvPr/>
        </p:nvSpPr>
        <p:spPr>
          <a:xfrm>
            <a:off x="6893768" y="3732245"/>
            <a:ext cx="4495800" cy="1130897"/>
          </a:xfrm>
          <a:prstGeom prst="rect">
            <a:avLst/>
          </a:prstGeom>
          <a:solidFill>
            <a:srgbClr val="FFFFFF"/>
          </a:solidFill>
          <a:ln w="38100" cap="sq">
            <a:solidFill>
              <a:srgbClr val="404040"/>
            </a:solidFill>
            <a:miter lim="800000"/>
          </a:ln>
        </p:spPr>
        <p:txBody>
          <a:bodyPr vert="horz" lIns="274320" tIns="182880" rIns="274320" bIns="182880" rtlCol="0" anchor="ctr" anchorCtr="1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N" sz="6000" dirty="0">
                <a:solidFill>
                  <a:srgbClr val="FF0000"/>
                </a:solidFill>
                <a:latin typeface="Berlin Sans FB Demi" panose="020E0802020502020306" pitchFamily="34" charset="0"/>
              </a:rPr>
              <a:t>2702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E7054613-574E-7181-4F3F-6E332538A3E4}"/>
              </a:ext>
            </a:extLst>
          </p:cNvPr>
          <p:cNvSpPr txBox="1">
            <a:spLocks/>
          </p:cNvSpPr>
          <p:nvPr/>
        </p:nvSpPr>
        <p:spPr>
          <a:xfrm>
            <a:off x="5233694" y="5778759"/>
            <a:ext cx="2412741" cy="304801"/>
          </a:xfrm>
          <a:prstGeom prst="rect">
            <a:avLst/>
          </a:prstGeom>
          <a:solidFill>
            <a:srgbClr val="FFFFFF"/>
          </a:solidFill>
          <a:ln w="38100" cap="sq">
            <a:solidFill>
              <a:srgbClr val="404040"/>
            </a:solidFill>
            <a:miter lim="800000"/>
          </a:ln>
        </p:spPr>
        <p:txBody>
          <a:bodyPr vert="horz" lIns="274320" tIns="182880" rIns="274320" bIns="182880" rtlCol="0" anchor="ctr" anchorCtr="1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N" sz="800" dirty="0">
                <a:solidFill>
                  <a:srgbClr val="FF0000"/>
                </a:solidFill>
                <a:latin typeface="Berlin Sans FB Demi" panose="020E0802020502020306" pitchFamily="34" charset="0"/>
              </a:rPr>
              <a:t>www.srivakarjobs.com</a:t>
            </a:r>
          </a:p>
        </p:txBody>
      </p:sp>
    </p:spTree>
    <p:extLst>
      <p:ext uri="{BB962C8B-B14F-4D97-AF65-F5344CB8AC3E}">
        <p14:creationId xmlns:p14="http://schemas.microsoft.com/office/powerpoint/2010/main" val="247093003"/>
      </p:ext>
    </p:extLst>
  </p:cSld>
  <p:clrMapOvr>
    <a:masterClrMapping/>
  </p:clrMapOvr>
  <p:transition spd="slow">
    <p:randomBar dir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07AB08-A0C4-3DE8-13D2-30E1180A99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17645" y="1864230"/>
            <a:ext cx="4495800" cy="1130897"/>
          </a:xfrm>
        </p:spPr>
        <p:txBody>
          <a:bodyPr>
            <a:noAutofit/>
          </a:bodyPr>
          <a:lstStyle/>
          <a:p>
            <a:r>
              <a:rPr lang="en-IN" sz="9600" dirty="0">
                <a:solidFill>
                  <a:schemeClr val="accent2">
                    <a:lumMod val="50000"/>
                  </a:schemeClr>
                </a:solidFill>
                <a:latin typeface="Berlin Sans FB Demi" panose="020E0802020502020306" pitchFamily="34" charset="0"/>
              </a:rPr>
              <a:t>kpr</a:t>
            </a:r>
            <a:r>
              <a:rPr lang="en-IN" sz="9600" dirty="0">
                <a:latin typeface="Berlin Sans FB Demi" panose="020E0802020502020306" pitchFamily="34" charset="0"/>
              </a:rPr>
              <a:t> 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3198798-D19F-A0EF-E070-B666CB46F768}"/>
              </a:ext>
            </a:extLst>
          </p:cNvPr>
          <p:cNvSpPr txBox="1">
            <a:spLocks/>
          </p:cNvSpPr>
          <p:nvPr/>
        </p:nvSpPr>
        <p:spPr>
          <a:xfrm>
            <a:off x="6893768" y="1850643"/>
            <a:ext cx="4495800" cy="1130897"/>
          </a:xfrm>
          <a:prstGeom prst="rect">
            <a:avLst/>
          </a:prstGeom>
          <a:solidFill>
            <a:srgbClr val="FFFFFF"/>
          </a:solidFill>
          <a:ln w="38100" cap="sq">
            <a:solidFill>
              <a:srgbClr val="404040"/>
            </a:solidFill>
            <a:miter lim="800000"/>
          </a:ln>
        </p:spPr>
        <p:txBody>
          <a:bodyPr vert="horz" lIns="274320" tIns="182880" rIns="274320" bIns="182880" rtlCol="0" anchor="ctr" anchorCtr="1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N" sz="9600" dirty="0">
                <a:latin typeface="Berlin Sans FB Demi" panose="020E0802020502020306" pitchFamily="34" charset="0"/>
              </a:rPr>
              <a:t> </a:t>
            </a:r>
            <a:r>
              <a:rPr lang="en-IN" sz="9600" dirty="0">
                <a:solidFill>
                  <a:schemeClr val="accent2">
                    <a:lumMod val="50000"/>
                  </a:schemeClr>
                </a:solidFill>
                <a:latin typeface="Berlin Sans FB Demi" panose="020E0802020502020306" pitchFamily="34" charset="0"/>
              </a:rPr>
              <a:t>bIT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CB930079-D23F-B7E2-238B-8B234FBD2A4F}"/>
              </a:ext>
            </a:extLst>
          </p:cNvPr>
          <p:cNvSpPr txBox="1">
            <a:spLocks/>
          </p:cNvSpPr>
          <p:nvPr/>
        </p:nvSpPr>
        <p:spPr>
          <a:xfrm>
            <a:off x="2793740" y="180710"/>
            <a:ext cx="7292651" cy="1239894"/>
          </a:xfrm>
          <a:prstGeom prst="rect">
            <a:avLst/>
          </a:prstGeom>
          <a:solidFill>
            <a:srgbClr val="FFFFFF"/>
          </a:solidFill>
          <a:ln w="38100" cap="sq">
            <a:solidFill>
              <a:srgbClr val="404040"/>
            </a:solidFill>
            <a:miter lim="800000"/>
          </a:ln>
        </p:spPr>
        <p:txBody>
          <a:bodyPr vert="horz" lIns="274320" tIns="182880" rIns="274320" bIns="182880" rtlCol="0" anchor="ctr" anchorCtr="1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N" sz="9600" dirty="0">
                <a:latin typeface="Berlin Sans FB Demi" panose="020E0802020502020306" pitchFamily="34" charset="0"/>
              </a:rPr>
              <a:t>age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3B96CEBD-AF6C-0B92-0A94-2C8AA7603198}"/>
              </a:ext>
            </a:extLst>
          </p:cNvPr>
          <p:cNvSpPr txBox="1">
            <a:spLocks/>
          </p:cNvSpPr>
          <p:nvPr/>
        </p:nvSpPr>
        <p:spPr>
          <a:xfrm>
            <a:off x="1217645" y="3732245"/>
            <a:ext cx="4495800" cy="1130897"/>
          </a:xfrm>
          <a:prstGeom prst="rect">
            <a:avLst/>
          </a:prstGeom>
          <a:solidFill>
            <a:srgbClr val="FFFFFF"/>
          </a:solidFill>
          <a:ln w="38100" cap="sq">
            <a:solidFill>
              <a:srgbClr val="404040"/>
            </a:solidFill>
            <a:miter lim="800000"/>
          </a:ln>
        </p:spPr>
        <p:txBody>
          <a:bodyPr vert="horz" lIns="274320" tIns="182880" rIns="274320" bIns="182880" rtlCol="0" anchor="ctr" anchorCtr="1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N" sz="6000" dirty="0">
                <a:solidFill>
                  <a:srgbClr val="FF0000"/>
                </a:solidFill>
                <a:latin typeface="Berlin Sans FB Demi" panose="020E0802020502020306" pitchFamily="34" charset="0"/>
              </a:rPr>
              <a:t>14 years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330F17CC-2CD9-39F1-3616-13841C420119}"/>
              </a:ext>
            </a:extLst>
          </p:cNvPr>
          <p:cNvSpPr txBox="1">
            <a:spLocks/>
          </p:cNvSpPr>
          <p:nvPr/>
        </p:nvSpPr>
        <p:spPr>
          <a:xfrm>
            <a:off x="6893768" y="3694923"/>
            <a:ext cx="4495800" cy="1130897"/>
          </a:xfrm>
          <a:prstGeom prst="rect">
            <a:avLst/>
          </a:prstGeom>
          <a:solidFill>
            <a:srgbClr val="FFFFFF"/>
          </a:solidFill>
          <a:ln w="38100" cap="sq">
            <a:solidFill>
              <a:srgbClr val="404040"/>
            </a:solidFill>
            <a:miter lim="800000"/>
          </a:ln>
        </p:spPr>
        <p:txBody>
          <a:bodyPr vert="horz" lIns="274320" tIns="182880" rIns="274320" bIns="182880" rtlCol="0" anchor="ctr" anchorCtr="1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N" sz="6000" dirty="0">
                <a:solidFill>
                  <a:srgbClr val="FF0000"/>
                </a:solidFill>
                <a:latin typeface="Berlin Sans FB Demi" panose="020E0802020502020306" pitchFamily="34" charset="0"/>
              </a:rPr>
              <a:t>27 years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E7054613-574E-7181-4F3F-6E332538A3E4}"/>
              </a:ext>
            </a:extLst>
          </p:cNvPr>
          <p:cNvSpPr txBox="1">
            <a:spLocks/>
          </p:cNvSpPr>
          <p:nvPr/>
        </p:nvSpPr>
        <p:spPr>
          <a:xfrm>
            <a:off x="5233694" y="5778759"/>
            <a:ext cx="2412741" cy="304801"/>
          </a:xfrm>
          <a:prstGeom prst="rect">
            <a:avLst/>
          </a:prstGeom>
          <a:solidFill>
            <a:srgbClr val="FFFFFF"/>
          </a:solidFill>
          <a:ln w="38100" cap="sq">
            <a:solidFill>
              <a:srgbClr val="404040"/>
            </a:solidFill>
            <a:miter lim="800000"/>
          </a:ln>
        </p:spPr>
        <p:txBody>
          <a:bodyPr vert="horz" lIns="274320" tIns="182880" rIns="274320" bIns="182880" rtlCol="0" anchor="ctr" anchorCtr="1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N" sz="800" dirty="0">
                <a:solidFill>
                  <a:srgbClr val="FF0000"/>
                </a:solidFill>
                <a:latin typeface="Berlin Sans FB Demi" panose="020E0802020502020306" pitchFamily="34" charset="0"/>
              </a:rPr>
              <a:t>www.srivakarjobs.com</a:t>
            </a:r>
          </a:p>
        </p:txBody>
      </p:sp>
    </p:spTree>
    <p:extLst>
      <p:ext uri="{BB962C8B-B14F-4D97-AF65-F5344CB8AC3E}">
        <p14:creationId xmlns:p14="http://schemas.microsoft.com/office/powerpoint/2010/main" val="277712304"/>
      </p:ext>
    </p:extLst>
  </p:cSld>
  <p:clrMapOvr>
    <a:masterClrMapping/>
  </p:clrMapOvr>
  <p:transition spd="slow">
    <p:randomBar dir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07AB08-A0C4-3DE8-13D2-30E1180A99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17645" y="1864230"/>
            <a:ext cx="4495800" cy="1130897"/>
          </a:xfrm>
        </p:spPr>
        <p:txBody>
          <a:bodyPr>
            <a:noAutofit/>
          </a:bodyPr>
          <a:lstStyle/>
          <a:p>
            <a:r>
              <a:rPr lang="en-IN" sz="9600" dirty="0">
                <a:solidFill>
                  <a:schemeClr val="accent2">
                    <a:lumMod val="50000"/>
                  </a:schemeClr>
                </a:solidFill>
                <a:latin typeface="Berlin Sans FB Demi" panose="020E0802020502020306" pitchFamily="34" charset="0"/>
              </a:rPr>
              <a:t>kpr</a:t>
            </a:r>
            <a:r>
              <a:rPr lang="en-IN" sz="9600" dirty="0">
                <a:latin typeface="Berlin Sans FB Demi" panose="020E0802020502020306" pitchFamily="34" charset="0"/>
              </a:rPr>
              <a:t> 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3198798-D19F-A0EF-E070-B666CB46F768}"/>
              </a:ext>
            </a:extLst>
          </p:cNvPr>
          <p:cNvSpPr txBox="1">
            <a:spLocks/>
          </p:cNvSpPr>
          <p:nvPr/>
        </p:nvSpPr>
        <p:spPr>
          <a:xfrm>
            <a:off x="6893768" y="1850643"/>
            <a:ext cx="4495800" cy="1130897"/>
          </a:xfrm>
          <a:prstGeom prst="rect">
            <a:avLst/>
          </a:prstGeom>
          <a:solidFill>
            <a:srgbClr val="FFFFFF"/>
          </a:solidFill>
          <a:ln w="38100" cap="sq">
            <a:solidFill>
              <a:srgbClr val="404040"/>
            </a:solidFill>
            <a:miter lim="800000"/>
          </a:ln>
        </p:spPr>
        <p:txBody>
          <a:bodyPr vert="horz" lIns="274320" tIns="182880" rIns="274320" bIns="182880" rtlCol="0" anchor="ctr" anchorCtr="1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N" sz="9600" dirty="0">
                <a:latin typeface="Berlin Sans FB Demi" panose="020E0802020502020306" pitchFamily="34" charset="0"/>
              </a:rPr>
              <a:t> </a:t>
            </a:r>
            <a:r>
              <a:rPr lang="en-IN" sz="9600" dirty="0">
                <a:solidFill>
                  <a:schemeClr val="accent2">
                    <a:lumMod val="50000"/>
                  </a:schemeClr>
                </a:solidFill>
                <a:latin typeface="Berlin Sans FB Demi" panose="020E0802020502020306" pitchFamily="34" charset="0"/>
              </a:rPr>
              <a:t>bIT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CB930079-D23F-B7E2-238B-8B234FBD2A4F}"/>
              </a:ext>
            </a:extLst>
          </p:cNvPr>
          <p:cNvSpPr txBox="1">
            <a:spLocks/>
          </p:cNvSpPr>
          <p:nvPr/>
        </p:nvSpPr>
        <p:spPr>
          <a:xfrm>
            <a:off x="2793740" y="180710"/>
            <a:ext cx="7292651" cy="1239894"/>
          </a:xfrm>
          <a:prstGeom prst="rect">
            <a:avLst/>
          </a:prstGeom>
          <a:solidFill>
            <a:srgbClr val="FFFFFF"/>
          </a:solidFill>
          <a:ln w="38100" cap="sq">
            <a:solidFill>
              <a:srgbClr val="404040"/>
            </a:solidFill>
            <a:miter lim="800000"/>
          </a:ln>
        </p:spPr>
        <p:txBody>
          <a:bodyPr vert="horz" lIns="274320" tIns="182880" rIns="274320" bIns="182880" rtlCol="0" anchor="ctr" anchorCtr="1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N" sz="9600" dirty="0">
                <a:latin typeface="Berlin Sans FB Demi" panose="020E0802020502020306" pitchFamily="34" charset="0"/>
              </a:rPr>
              <a:t>status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3B96CEBD-AF6C-0B92-0A94-2C8AA7603198}"/>
              </a:ext>
            </a:extLst>
          </p:cNvPr>
          <p:cNvSpPr txBox="1">
            <a:spLocks/>
          </p:cNvSpPr>
          <p:nvPr/>
        </p:nvSpPr>
        <p:spPr>
          <a:xfrm>
            <a:off x="1217645" y="3732245"/>
            <a:ext cx="4495800" cy="1130897"/>
          </a:xfrm>
          <a:prstGeom prst="rect">
            <a:avLst/>
          </a:prstGeom>
          <a:solidFill>
            <a:srgbClr val="FFFFFF"/>
          </a:solidFill>
          <a:ln w="38100" cap="sq">
            <a:solidFill>
              <a:srgbClr val="404040"/>
            </a:solidFill>
            <a:miter lim="800000"/>
          </a:ln>
        </p:spPr>
        <p:txBody>
          <a:bodyPr vert="horz" lIns="274320" tIns="182880" rIns="274320" bIns="182880" rtlCol="0" anchor="ctr" anchorCtr="1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N" sz="4000" dirty="0">
                <a:solidFill>
                  <a:srgbClr val="FF0000"/>
                </a:solidFill>
                <a:latin typeface="Berlin Sans FB Demi" panose="020E0802020502020306" pitchFamily="34" charset="0"/>
              </a:rPr>
              <a:t>autonomous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330F17CC-2CD9-39F1-3616-13841C420119}"/>
              </a:ext>
            </a:extLst>
          </p:cNvPr>
          <p:cNvSpPr txBox="1">
            <a:spLocks/>
          </p:cNvSpPr>
          <p:nvPr/>
        </p:nvSpPr>
        <p:spPr>
          <a:xfrm>
            <a:off x="6893768" y="3694923"/>
            <a:ext cx="4495800" cy="1130897"/>
          </a:xfrm>
          <a:prstGeom prst="rect">
            <a:avLst/>
          </a:prstGeom>
          <a:solidFill>
            <a:srgbClr val="FFFFFF"/>
          </a:solidFill>
          <a:ln w="38100" cap="sq">
            <a:solidFill>
              <a:srgbClr val="404040"/>
            </a:solidFill>
            <a:miter lim="800000"/>
          </a:ln>
        </p:spPr>
        <p:txBody>
          <a:bodyPr vert="horz" lIns="274320" tIns="182880" rIns="274320" bIns="182880" rtlCol="0" anchor="ctr" anchorCtr="1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N" sz="4000" dirty="0">
                <a:solidFill>
                  <a:srgbClr val="FF0000"/>
                </a:solidFill>
                <a:latin typeface="Berlin Sans FB Demi" panose="020E0802020502020306" pitchFamily="34" charset="0"/>
              </a:rPr>
              <a:t>autonomous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E7054613-574E-7181-4F3F-6E332538A3E4}"/>
              </a:ext>
            </a:extLst>
          </p:cNvPr>
          <p:cNvSpPr txBox="1">
            <a:spLocks/>
          </p:cNvSpPr>
          <p:nvPr/>
        </p:nvSpPr>
        <p:spPr>
          <a:xfrm>
            <a:off x="5233694" y="5778759"/>
            <a:ext cx="2412741" cy="304801"/>
          </a:xfrm>
          <a:prstGeom prst="rect">
            <a:avLst/>
          </a:prstGeom>
          <a:solidFill>
            <a:srgbClr val="FFFFFF"/>
          </a:solidFill>
          <a:ln w="38100" cap="sq">
            <a:solidFill>
              <a:srgbClr val="404040"/>
            </a:solidFill>
            <a:miter lim="800000"/>
          </a:ln>
        </p:spPr>
        <p:txBody>
          <a:bodyPr vert="horz" lIns="274320" tIns="182880" rIns="274320" bIns="182880" rtlCol="0" anchor="ctr" anchorCtr="1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N" sz="800" dirty="0">
                <a:solidFill>
                  <a:srgbClr val="FF0000"/>
                </a:solidFill>
                <a:latin typeface="Berlin Sans FB Demi" panose="020E0802020502020306" pitchFamily="34" charset="0"/>
              </a:rPr>
              <a:t>www.srivakarjobs.com</a:t>
            </a:r>
          </a:p>
        </p:txBody>
      </p:sp>
    </p:spTree>
    <p:extLst>
      <p:ext uri="{BB962C8B-B14F-4D97-AF65-F5344CB8AC3E}">
        <p14:creationId xmlns:p14="http://schemas.microsoft.com/office/powerpoint/2010/main" val="1915862055"/>
      </p:ext>
    </p:extLst>
  </p:cSld>
  <p:clrMapOvr>
    <a:masterClrMapping/>
  </p:clrMapOvr>
  <p:transition spd="slow">
    <p:randomBar dir="vert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07AB08-A0C4-3DE8-13D2-30E1180A99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17645" y="1864230"/>
            <a:ext cx="4495800" cy="1130897"/>
          </a:xfrm>
        </p:spPr>
        <p:txBody>
          <a:bodyPr>
            <a:noAutofit/>
          </a:bodyPr>
          <a:lstStyle/>
          <a:p>
            <a:r>
              <a:rPr lang="en-IN" sz="9600" dirty="0">
                <a:solidFill>
                  <a:schemeClr val="accent2">
                    <a:lumMod val="50000"/>
                  </a:schemeClr>
                </a:solidFill>
                <a:latin typeface="Berlin Sans FB Demi" panose="020E0802020502020306" pitchFamily="34" charset="0"/>
              </a:rPr>
              <a:t>kpr</a:t>
            </a:r>
            <a:r>
              <a:rPr lang="en-IN" sz="9600" dirty="0">
                <a:latin typeface="Berlin Sans FB Demi" panose="020E0802020502020306" pitchFamily="34" charset="0"/>
              </a:rPr>
              <a:t> 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3198798-D19F-A0EF-E070-B666CB46F768}"/>
              </a:ext>
            </a:extLst>
          </p:cNvPr>
          <p:cNvSpPr txBox="1">
            <a:spLocks/>
          </p:cNvSpPr>
          <p:nvPr/>
        </p:nvSpPr>
        <p:spPr>
          <a:xfrm>
            <a:off x="6893768" y="1850643"/>
            <a:ext cx="4495800" cy="1130897"/>
          </a:xfrm>
          <a:prstGeom prst="rect">
            <a:avLst/>
          </a:prstGeom>
          <a:solidFill>
            <a:srgbClr val="FFFFFF"/>
          </a:solidFill>
          <a:ln w="38100" cap="sq">
            <a:solidFill>
              <a:srgbClr val="404040"/>
            </a:solidFill>
            <a:miter lim="800000"/>
          </a:ln>
        </p:spPr>
        <p:txBody>
          <a:bodyPr vert="horz" lIns="274320" tIns="182880" rIns="274320" bIns="182880" rtlCol="0" anchor="ctr" anchorCtr="1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N" sz="9600" dirty="0">
                <a:latin typeface="Berlin Sans FB Demi" panose="020E0802020502020306" pitchFamily="34" charset="0"/>
              </a:rPr>
              <a:t> </a:t>
            </a:r>
            <a:r>
              <a:rPr lang="en-IN" sz="9600" dirty="0">
                <a:solidFill>
                  <a:schemeClr val="accent2">
                    <a:lumMod val="50000"/>
                  </a:schemeClr>
                </a:solidFill>
                <a:latin typeface="Berlin Sans FB Demi" panose="020E0802020502020306" pitchFamily="34" charset="0"/>
              </a:rPr>
              <a:t>bIT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CB930079-D23F-B7E2-238B-8B234FBD2A4F}"/>
              </a:ext>
            </a:extLst>
          </p:cNvPr>
          <p:cNvSpPr txBox="1">
            <a:spLocks/>
          </p:cNvSpPr>
          <p:nvPr/>
        </p:nvSpPr>
        <p:spPr>
          <a:xfrm>
            <a:off x="2793740" y="180710"/>
            <a:ext cx="7292651" cy="1239894"/>
          </a:xfrm>
          <a:prstGeom prst="rect">
            <a:avLst/>
          </a:prstGeom>
          <a:solidFill>
            <a:srgbClr val="FFFFFF"/>
          </a:solidFill>
          <a:ln w="38100" cap="sq">
            <a:solidFill>
              <a:srgbClr val="404040"/>
            </a:solidFill>
            <a:miter lim="800000"/>
          </a:ln>
        </p:spPr>
        <p:txBody>
          <a:bodyPr vert="horz" lIns="274320" tIns="182880" rIns="274320" bIns="182880" rtlCol="0" anchor="ctr" anchorCtr="1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N" sz="9600" dirty="0">
                <a:latin typeface="Berlin Sans FB Demi" panose="020E0802020502020306" pitchFamily="34" charset="0"/>
              </a:rPr>
              <a:t>naac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3B96CEBD-AF6C-0B92-0A94-2C8AA7603198}"/>
              </a:ext>
            </a:extLst>
          </p:cNvPr>
          <p:cNvSpPr txBox="1">
            <a:spLocks/>
          </p:cNvSpPr>
          <p:nvPr/>
        </p:nvSpPr>
        <p:spPr>
          <a:xfrm>
            <a:off x="2642118" y="3694922"/>
            <a:ext cx="1646853" cy="1130897"/>
          </a:xfrm>
          <a:prstGeom prst="rect">
            <a:avLst/>
          </a:prstGeom>
          <a:solidFill>
            <a:srgbClr val="FFFFFF"/>
          </a:solidFill>
          <a:ln w="38100" cap="sq">
            <a:solidFill>
              <a:srgbClr val="404040"/>
            </a:solidFill>
            <a:miter lim="800000"/>
          </a:ln>
        </p:spPr>
        <p:txBody>
          <a:bodyPr vert="horz" lIns="274320" tIns="182880" rIns="274320" bIns="182880" rtlCol="0" anchor="ctr" anchorCtr="1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N" sz="4000" dirty="0">
                <a:solidFill>
                  <a:srgbClr val="FF0000"/>
                </a:solidFill>
                <a:latin typeface="Berlin Sans FB Demi" panose="020E0802020502020306" pitchFamily="34" charset="0"/>
              </a:rPr>
              <a:t>A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330F17CC-2CD9-39F1-3616-13841C420119}"/>
              </a:ext>
            </a:extLst>
          </p:cNvPr>
          <p:cNvSpPr txBox="1">
            <a:spLocks/>
          </p:cNvSpPr>
          <p:nvPr/>
        </p:nvSpPr>
        <p:spPr>
          <a:xfrm>
            <a:off x="8563947" y="3694921"/>
            <a:ext cx="1646853" cy="1130897"/>
          </a:xfrm>
          <a:prstGeom prst="rect">
            <a:avLst/>
          </a:prstGeom>
          <a:solidFill>
            <a:srgbClr val="FFFFFF"/>
          </a:solidFill>
          <a:ln w="38100" cap="sq">
            <a:solidFill>
              <a:srgbClr val="404040"/>
            </a:solidFill>
            <a:miter lim="800000"/>
          </a:ln>
        </p:spPr>
        <p:txBody>
          <a:bodyPr vert="horz" lIns="274320" tIns="182880" rIns="274320" bIns="182880" rtlCol="0" anchor="ctr" anchorCtr="1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N" sz="4000" dirty="0">
                <a:solidFill>
                  <a:srgbClr val="FF0000"/>
                </a:solidFill>
                <a:latin typeface="Berlin Sans FB Demi" panose="020E0802020502020306" pitchFamily="34" charset="0"/>
              </a:rPr>
              <a:t>A+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E7054613-574E-7181-4F3F-6E332538A3E4}"/>
              </a:ext>
            </a:extLst>
          </p:cNvPr>
          <p:cNvSpPr txBox="1">
            <a:spLocks/>
          </p:cNvSpPr>
          <p:nvPr/>
        </p:nvSpPr>
        <p:spPr>
          <a:xfrm>
            <a:off x="5233694" y="5778759"/>
            <a:ext cx="2412741" cy="304801"/>
          </a:xfrm>
          <a:prstGeom prst="rect">
            <a:avLst/>
          </a:prstGeom>
          <a:solidFill>
            <a:srgbClr val="FFFFFF"/>
          </a:solidFill>
          <a:ln w="38100" cap="sq">
            <a:solidFill>
              <a:srgbClr val="404040"/>
            </a:solidFill>
            <a:miter lim="800000"/>
          </a:ln>
        </p:spPr>
        <p:txBody>
          <a:bodyPr vert="horz" lIns="274320" tIns="182880" rIns="274320" bIns="182880" rtlCol="0" anchor="ctr" anchorCtr="1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N" sz="800" dirty="0">
                <a:solidFill>
                  <a:srgbClr val="FF0000"/>
                </a:solidFill>
                <a:latin typeface="Berlin Sans FB Demi" panose="020E0802020502020306" pitchFamily="34" charset="0"/>
              </a:rPr>
              <a:t>www.srivakarjobs.com</a:t>
            </a:r>
          </a:p>
        </p:txBody>
      </p:sp>
    </p:spTree>
    <p:extLst>
      <p:ext uri="{BB962C8B-B14F-4D97-AF65-F5344CB8AC3E}">
        <p14:creationId xmlns:p14="http://schemas.microsoft.com/office/powerpoint/2010/main" val="1269796638"/>
      </p:ext>
    </p:extLst>
  </p:cSld>
  <p:clrMapOvr>
    <a:masterClrMapping/>
  </p:clrMapOvr>
  <p:transition spd="slow">
    <p:randomBar dir="vert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07AB08-A0C4-3DE8-13D2-30E1180A99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17645" y="1864230"/>
            <a:ext cx="4495800" cy="1130897"/>
          </a:xfrm>
        </p:spPr>
        <p:txBody>
          <a:bodyPr>
            <a:noAutofit/>
          </a:bodyPr>
          <a:lstStyle/>
          <a:p>
            <a:r>
              <a:rPr lang="en-IN" sz="9600" dirty="0">
                <a:solidFill>
                  <a:schemeClr val="accent2">
                    <a:lumMod val="50000"/>
                  </a:schemeClr>
                </a:solidFill>
                <a:latin typeface="Berlin Sans FB Demi" panose="020E0802020502020306" pitchFamily="34" charset="0"/>
              </a:rPr>
              <a:t>kpr</a:t>
            </a:r>
            <a:r>
              <a:rPr lang="en-IN" sz="9600" dirty="0">
                <a:latin typeface="Berlin Sans FB Demi" panose="020E0802020502020306" pitchFamily="34" charset="0"/>
              </a:rPr>
              <a:t> 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3198798-D19F-A0EF-E070-B666CB46F768}"/>
              </a:ext>
            </a:extLst>
          </p:cNvPr>
          <p:cNvSpPr txBox="1">
            <a:spLocks/>
          </p:cNvSpPr>
          <p:nvPr/>
        </p:nvSpPr>
        <p:spPr>
          <a:xfrm>
            <a:off x="6893768" y="1850643"/>
            <a:ext cx="4495800" cy="1130897"/>
          </a:xfrm>
          <a:prstGeom prst="rect">
            <a:avLst/>
          </a:prstGeom>
          <a:solidFill>
            <a:srgbClr val="FFFFFF"/>
          </a:solidFill>
          <a:ln w="38100" cap="sq">
            <a:solidFill>
              <a:srgbClr val="404040"/>
            </a:solidFill>
            <a:miter lim="800000"/>
          </a:ln>
        </p:spPr>
        <p:txBody>
          <a:bodyPr vert="horz" lIns="274320" tIns="182880" rIns="274320" bIns="182880" rtlCol="0" anchor="ctr" anchorCtr="1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N" sz="9600" dirty="0">
                <a:latin typeface="Berlin Sans FB Demi" panose="020E0802020502020306" pitchFamily="34" charset="0"/>
              </a:rPr>
              <a:t> </a:t>
            </a:r>
            <a:r>
              <a:rPr lang="en-IN" sz="9600" dirty="0">
                <a:solidFill>
                  <a:schemeClr val="accent2">
                    <a:lumMod val="50000"/>
                  </a:schemeClr>
                </a:solidFill>
                <a:latin typeface="Berlin Sans FB Demi" panose="020E0802020502020306" pitchFamily="34" charset="0"/>
              </a:rPr>
              <a:t>bIT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CB930079-D23F-B7E2-238B-8B234FBD2A4F}"/>
              </a:ext>
            </a:extLst>
          </p:cNvPr>
          <p:cNvSpPr txBox="1">
            <a:spLocks/>
          </p:cNvSpPr>
          <p:nvPr/>
        </p:nvSpPr>
        <p:spPr>
          <a:xfrm>
            <a:off x="2793740" y="180710"/>
            <a:ext cx="7292651" cy="1239894"/>
          </a:xfrm>
          <a:prstGeom prst="rect">
            <a:avLst/>
          </a:prstGeom>
          <a:solidFill>
            <a:srgbClr val="FFFFFF"/>
          </a:solidFill>
          <a:ln w="38100" cap="sq">
            <a:solidFill>
              <a:srgbClr val="404040"/>
            </a:solidFill>
            <a:miter lim="800000"/>
          </a:ln>
        </p:spPr>
        <p:txBody>
          <a:bodyPr vert="horz" lIns="274320" tIns="182880" rIns="274320" bIns="182880" rtlCol="0" anchor="ctr" anchorCtr="1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N" sz="9600" dirty="0">
                <a:latin typeface="Berlin Sans FB Demi" panose="020E0802020502020306" pitchFamily="34" charset="0"/>
              </a:rPr>
              <a:t>Nirf rank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3B96CEBD-AF6C-0B92-0A94-2C8AA7603198}"/>
              </a:ext>
            </a:extLst>
          </p:cNvPr>
          <p:cNvSpPr txBox="1">
            <a:spLocks/>
          </p:cNvSpPr>
          <p:nvPr/>
        </p:nvSpPr>
        <p:spPr>
          <a:xfrm>
            <a:off x="2110639" y="3718795"/>
            <a:ext cx="2709811" cy="1130897"/>
          </a:xfrm>
          <a:prstGeom prst="rect">
            <a:avLst/>
          </a:prstGeom>
          <a:solidFill>
            <a:srgbClr val="FFFFFF"/>
          </a:solidFill>
          <a:ln w="38100" cap="sq">
            <a:solidFill>
              <a:srgbClr val="404040"/>
            </a:solidFill>
            <a:miter lim="800000"/>
          </a:ln>
        </p:spPr>
        <p:txBody>
          <a:bodyPr vert="horz" lIns="274320" tIns="182880" rIns="274320" bIns="182880" rtlCol="0" anchor="ctr" anchorCtr="1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N" sz="4000" dirty="0">
                <a:solidFill>
                  <a:srgbClr val="FF0000"/>
                </a:solidFill>
                <a:latin typeface="Berlin Sans FB Demi" panose="020E0802020502020306" pitchFamily="34" charset="0"/>
              </a:rPr>
              <a:t>101 -150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330F17CC-2CD9-39F1-3616-13841C420119}"/>
              </a:ext>
            </a:extLst>
          </p:cNvPr>
          <p:cNvSpPr txBox="1">
            <a:spLocks/>
          </p:cNvSpPr>
          <p:nvPr/>
        </p:nvSpPr>
        <p:spPr>
          <a:xfrm>
            <a:off x="7646435" y="3694921"/>
            <a:ext cx="3089987" cy="1130897"/>
          </a:xfrm>
          <a:prstGeom prst="rect">
            <a:avLst/>
          </a:prstGeom>
          <a:solidFill>
            <a:srgbClr val="FFFFFF"/>
          </a:solidFill>
          <a:ln w="38100" cap="sq">
            <a:solidFill>
              <a:srgbClr val="404040"/>
            </a:solidFill>
            <a:miter lim="800000"/>
          </a:ln>
        </p:spPr>
        <p:txBody>
          <a:bodyPr vert="horz" lIns="274320" tIns="182880" rIns="274320" bIns="182880" rtlCol="0" anchor="ctr" anchorCtr="1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N" sz="4000" dirty="0">
                <a:solidFill>
                  <a:srgbClr val="FF0000"/>
                </a:solidFill>
                <a:latin typeface="Berlin Sans FB Demi" panose="020E0802020502020306" pitchFamily="34" charset="0"/>
              </a:rPr>
              <a:t>-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E7054613-574E-7181-4F3F-6E332538A3E4}"/>
              </a:ext>
            </a:extLst>
          </p:cNvPr>
          <p:cNvSpPr txBox="1">
            <a:spLocks/>
          </p:cNvSpPr>
          <p:nvPr/>
        </p:nvSpPr>
        <p:spPr>
          <a:xfrm>
            <a:off x="5233694" y="5778759"/>
            <a:ext cx="2412741" cy="304801"/>
          </a:xfrm>
          <a:prstGeom prst="rect">
            <a:avLst/>
          </a:prstGeom>
          <a:solidFill>
            <a:srgbClr val="FFFFFF"/>
          </a:solidFill>
          <a:ln w="38100" cap="sq">
            <a:solidFill>
              <a:srgbClr val="404040"/>
            </a:solidFill>
            <a:miter lim="800000"/>
          </a:ln>
        </p:spPr>
        <p:txBody>
          <a:bodyPr vert="horz" lIns="274320" tIns="182880" rIns="274320" bIns="182880" rtlCol="0" anchor="ctr" anchorCtr="1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N" sz="800" dirty="0">
                <a:solidFill>
                  <a:srgbClr val="FF0000"/>
                </a:solidFill>
                <a:latin typeface="Berlin Sans FB Demi" panose="020E0802020502020306" pitchFamily="34" charset="0"/>
              </a:rPr>
              <a:t>www.srivakarjobs.com</a:t>
            </a:r>
          </a:p>
        </p:txBody>
      </p:sp>
    </p:spTree>
    <p:extLst>
      <p:ext uri="{BB962C8B-B14F-4D97-AF65-F5344CB8AC3E}">
        <p14:creationId xmlns:p14="http://schemas.microsoft.com/office/powerpoint/2010/main" val="3652870454"/>
      </p:ext>
    </p:extLst>
  </p:cSld>
  <p:clrMapOvr>
    <a:masterClrMapping/>
  </p:clrMapOvr>
  <p:transition spd="slow">
    <p:randomBar dir="vert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07AB08-A0C4-3DE8-13D2-30E1180A99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17645" y="1864230"/>
            <a:ext cx="4495800" cy="1130897"/>
          </a:xfrm>
        </p:spPr>
        <p:txBody>
          <a:bodyPr>
            <a:noAutofit/>
          </a:bodyPr>
          <a:lstStyle/>
          <a:p>
            <a:r>
              <a:rPr lang="en-IN" sz="9600" dirty="0">
                <a:solidFill>
                  <a:schemeClr val="accent2">
                    <a:lumMod val="50000"/>
                  </a:schemeClr>
                </a:solidFill>
                <a:latin typeface="Berlin Sans FB Demi" panose="020E0802020502020306" pitchFamily="34" charset="0"/>
              </a:rPr>
              <a:t>kpr</a:t>
            </a:r>
            <a:r>
              <a:rPr lang="en-IN" sz="9600" dirty="0">
                <a:latin typeface="Berlin Sans FB Demi" panose="020E0802020502020306" pitchFamily="34" charset="0"/>
              </a:rPr>
              <a:t> 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3198798-D19F-A0EF-E070-B666CB46F768}"/>
              </a:ext>
            </a:extLst>
          </p:cNvPr>
          <p:cNvSpPr txBox="1">
            <a:spLocks/>
          </p:cNvSpPr>
          <p:nvPr/>
        </p:nvSpPr>
        <p:spPr>
          <a:xfrm>
            <a:off x="6893768" y="1850643"/>
            <a:ext cx="4495800" cy="1130897"/>
          </a:xfrm>
          <a:prstGeom prst="rect">
            <a:avLst/>
          </a:prstGeom>
          <a:solidFill>
            <a:srgbClr val="FFFFFF"/>
          </a:solidFill>
          <a:ln w="38100" cap="sq">
            <a:solidFill>
              <a:srgbClr val="404040"/>
            </a:solidFill>
            <a:miter lim="800000"/>
          </a:ln>
        </p:spPr>
        <p:txBody>
          <a:bodyPr vert="horz" lIns="274320" tIns="182880" rIns="274320" bIns="182880" rtlCol="0" anchor="ctr" anchorCtr="1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N" sz="9600" dirty="0">
                <a:latin typeface="Berlin Sans FB Demi" panose="020E0802020502020306" pitchFamily="34" charset="0"/>
              </a:rPr>
              <a:t> </a:t>
            </a:r>
            <a:r>
              <a:rPr lang="en-IN" sz="9600" dirty="0">
                <a:solidFill>
                  <a:schemeClr val="accent2">
                    <a:lumMod val="50000"/>
                  </a:schemeClr>
                </a:solidFill>
                <a:latin typeface="Berlin Sans FB Demi" panose="020E0802020502020306" pitchFamily="34" charset="0"/>
              </a:rPr>
              <a:t>bIT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CB930079-D23F-B7E2-238B-8B234FBD2A4F}"/>
              </a:ext>
            </a:extLst>
          </p:cNvPr>
          <p:cNvSpPr txBox="1">
            <a:spLocks/>
          </p:cNvSpPr>
          <p:nvPr/>
        </p:nvSpPr>
        <p:spPr>
          <a:xfrm>
            <a:off x="2793740" y="180710"/>
            <a:ext cx="7833827" cy="1239894"/>
          </a:xfrm>
          <a:prstGeom prst="rect">
            <a:avLst/>
          </a:prstGeom>
          <a:solidFill>
            <a:srgbClr val="FFFFFF"/>
          </a:solidFill>
          <a:ln w="38100" cap="sq">
            <a:solidFill>
              <a:srgbClr val="404040"/>
            </a:solidFill>
            <a:miter lim="800000"/>
          </a:ln>
        </p:spPr>
        <p:txBody>
          <a:bodyPr vert="horz" lIns="274320" tIns="182880" rIns="274320" bIns="182880" rtlCol="0" anchor="ctr" anchorCtr="1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N" sz="9600" dirty="0">
                <a:latin typeface="Berlin Sans FB Demi" panose="020E0802020502020306" pitchFamily="34" charset="0"/>
              </a:rPr>
              <a:t>placement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3B96CEBD-AF6C-0B92-0A94-2C8AA7603198}"/>
              </a:ext>
            </a:extLst>
          </p:cNvPr>
          <p:cNvSpPr txBox="1">
            <a:spLocks/>
          </p:cNvSpPr>
          <p:nvPr/>
        </p:nvSpPr>
        <p:spPr>
          <a:xfrm>
            <a:off x="2642118" y="3694922"/>
            <a:ext cx="1817915" cy="1130897"/>
          </a:xfrm>
          <a:prstGeom prst="rect">
            <a:avLst/>
          </a:prstGeom>
          <a:solidFill>
            <a:srgbClr val="FFFFFF"/>
          </a:solidFill>
          <a:ln w="38100" cap="sq">
            <a:solidFill>
              <a:srgbClr val="404040"/>
            </a:solidFill>
            <a:miter lim="800000"/>
          </a:ln>
        </p:spPr>
        <p:txBody>
          <a:bodyPr vert="horz" lIns="274320" tIns="182880" rIns="274320" bIns="182880" rtlCol="0" anchor="ctr" anchorCtr="1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N" sz="4000" dirty="0">
                <a:solidFill>
                  <a:srgbClr val="FF0000"/>
                </a:solidFill>
                <a:latin typeface="Berlin Sans FB Demi" panose="020E0802020502020306" pitchFamily="34" charset="0"/>
              </a:rPr>
              <a:t>85 %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330F17CC-2CD9-39F1-3616-13841C420119}"/>
              </a:ext>
            </a:extLst>
          </p:cNvPr>
          <p:cNvSpPr txBox="1">
            <a:spLocks/>
          </p:cNvSpPr>
          <p:nvPr/>
        </p:nvSpPr>
        <p:spPr>
          <a:xfrm>
            <a:off x="8461309" y="3694922"/>
            <a:ext cx="2067738" cy="1130897"/>
          </a:xfrm>
          <a:prstGeom prst="rect">
            <a:avLst/>
          </a:prstGeom>
          <a:solidFill>
            <a:srgbClr val="FFFFFF"/>
          </a:solidFill>
          <a:ln w="38100" cap="sq">
            <a:solidFill>
              <a:srgbClr val="404040"/>
            </a:solidFill>
            <a:miter lim="800000"/>
          </a:ln>
        </p:spPr>
        <p:txBody>
          <a:bodyPr vert="horz" lIns="274320" tIns="182880" rIns="274320" bIns="182880" rtlCol="0" anchor="ctr" anchorCtr="1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N" sz="4000" dirty="0">
                <a:solidFill>
                  <a:srgbClr val="FF0000"/>
                </a:solidFill>
                <a:latin typeface="Berlin Sans FB Demi" panose="020E0802020502020306" pitchFamily="34" charset="0"/>
              </a:rPr>
              <a:t>72.3%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E7054613-574E-7181-4F3F-6E332538A3E4}"/>
              </a:ext>
            </a:extLst>
          </p:cNvPr>
          <p:cNvSpPr txBox="1">
            <a:spLocks/>
          </p:cNvSpPr>
          <p:nvPr/>
        </p:nvSpPr>
        <p:spPr>
          <a:xfrm>
            <a:off x="5233694" y="5778759"/>
            <a:ext cx="2412741" cy="304801"/>
          </a:xfrm>
          <a:prstGeom prst="rect">
            <a:avLst/>
          </a:prstGeom>
          <a:solidFill>
            <a:srgbClr val="FFFFFF"/>
          </a:solidFill>
          <a:ln w="38100" cap="sq">
            <a:solidFill>
              <a:srgbClr val="404040"/>
            </a:solidFill>
            <a:miter lim="800000"/>
          </a:ln>
        </p:spPr>
        <p:txBody>
          <a:bodyPr vert="horz" lIns="274320" tIns="182880" rIns="274320" bIns="182880" rtlCol="0" anchor="ctr" anchorCtr="1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N" sz="800" dirty="0">
                <a:solidFill>
                  <a:srgbClr val="FF0000"/>
                </a:solidFill>
                <a:latin typeface="Berlin Sans FB Demi" panose="020E0802020502020306" pitchFamily="34" charset="0"/>
              </a:rPr>
              <a:t>www.srivakarjobs.com</a:t>
            </a:r>
          </a:p>
        </p:txBody>
      </p:sp>
    </p:spTree>
    <p:extLst>
      <p:ext uri="{BB962C8B-B14F-4D97-AF65-F5344CB8AC3E}">
        <p14:creationId xmlns:p14="http://schemas.microsoft.com/office/powerpoint/2010/main" val="1726787140"/>
      </p:ext>
    </p:extLst>
  </p:cSld>
  <p:clrMapOvr>
    <a:masterClrMapping/>
  </p:clrMapOvr>
  <p:transition spd="slow">
    <p:randomBar dir="vert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07AB08-A0C4-3DE8-13D2-30E1180A99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17645" y="1864230"/>
            <a:ext cx="4495800" cy="1130897"/>
          </a:xfrm>
        </p:spPr>
        <p:txBody>
          <a:bodyPr>
            <a:noAutofit/>
          </a:bodyPr>
          <a:lstStyle/>
          <a:p>
            <a:r>
              <a:rPr lang="en-IN" sz="9600" dirty="0">
                <a:solidFill>
                  <a:schemeClr val="accent2">
                    <a:lumMod val="50000"/>
                  </a:schemeClr>
                </a:solidFill>
                <a:latin typeface="Berlin Sans FB Demi" panose="020E0802020502020306" pitchFamily="34" charset="0"/>
              </a:rPr>
              <a:t>kpr</a:t>
            </a:r>
            <a:r>
              <a:rPr lang="en-IN" sz="9600" dirty="0">
                <a:latin typeface="Berlin Sans FB Demi" panose="020E0802020502020306" pitchFamily="34" charset="0"/>
              </a:rPr>
              <a:t> 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3198798-D19F-A0EF-E070-B666CB46F768}"/>
              </a:ext>
            </a:extLst>
          </p:cNvPr>
          <p:cNvSpPr txBox="1">
            <a:spLocks/>
          </p:cNvSpPr>
          <p:nvPr/>
        </p:nvSpPr>
        <p:spPr>
          <a:xfrm>
            <a:off x="6893768" y="1850643"/>
            <a:ext cx="4495800" cy="1130897"/>
          </a:xfrm>
          <a:prstGeom prst="rect">
            <a:avLst/>
          </a:prstGeom>
          <a:solidFill>
            <a:srgbClr val="FFFFFF"/>
          </a:solidFill>
          <a:ln w="38100" cap="sq">
            <a:solidFill>
              <a:srgbClr val="404040"/>
            </a:solidFill>
            <a:miter lim="800000"/>
          </a:ln>
        </p:spPr>
        <p:txBody>
          <a:bodyPr vert="horz" lIns="274320" tIns="182880" rIns="274320" bIns="182880" rtlCol="0" anchor="ctr" anchorCtr="1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N" sz="9600" dirty="0">
                <a:latin typeface="Berlin Sans FB Demi" panose="020E0802020502020306" pitchFamily="34" charset="0"/>
              </a:rPr>
              <a:t> </a:t>
            </a:r>
            <a:r>
              <a:rPr lang="en-IN" sz="9600" dirty="0">
                <a:solidFill>
                  <a:schemeClr val="accent2">
                    <a:lumMod val="50000"/>
                  </a:schemeClr>
                </a:solidFill>
                <a:latin typeface="Berlin Sans FB Demi" panose="020E0802020502020306" pitchFamily="34" charset="0"/>
              </a:rPr>
              <a:t>bIT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CB930079-D23F-B7E2-238B-8B234FBD2A4F}"/>
              </a:ext>
            </a:extLst>
          </p:cNvPr>
          <p:cNvSpPr txBox="1">
            <a:spLocks/>
          </p:cNvSpPr>
          <p:nvPr/>
        </p:nvSpPr>
        <p:spPr>
          <a:xfrm>
            <a:off x="2793740" y="180710"/>
            <a:ext cx="7833827" cy="1239894"/>
          </a:xfrm>
          <a:prstGeom prst="rect">
            <a:avLst/>
          </a:prstGeom>
          <a:solidFill>
            <a:srgbClr val="FFFFFF"/>
          </a:solidFill>
          <a:ln w="38100" cap="sq">
            <a:solidFill>
              <a:srgbClr val="404040"/>
            </a:solidFill>
            <a:miter lim="800000"/>
          </a:ln>
        </p:spPr>
        <p:txBody>
          <a:bodyPr vert="horz" lIns="274320" tIns="182880" rIns="274320" bIns="182880" rtlCol="0" anchor="ctr" anchorCtr="1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N" sz="5400" dirty="0">
                <a:latin typeface="Berlin Sans FB Demi" panose="020E0802020502020306" pitchFamily="34" charset="0"/>
              </a:rPr>
              <a:t>Average salary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3B96CEBD-AF6C-0B92-0A94-2C8AA7603198}"/>
              </a:ext>
            </a:extLst>
          </p:cNvPr>
          <p:cNvSpPr txBox="1">
            <a:spLocks/>
          </p:cNvSpPr>
          <p:nvPr/>
        </p:nvSpPr>
        <p:spPr>
          <a:xfrm>
            <a:off x="2642118" y="3694922"/>
            <a:ext cx="1817915" cy="1130897"/>
          </a:xfrm>
          <a:prstGeom prst="rect">
            <a:avLst/>
          </a:prstGeom>
          <a:solidFill>
            <a:srgbClr val="FFFFFF"/>
          </a:solidFill>
          <a:ln w="38100" cap="sq">
            <a:solidFill>
              <a:srgbClr val="404040"/>
            </a:solidFill>
            <a:miter lim="800000"/>
          </a:ln>
        </p:spPr>
        <p:txBody>
          <a:bodyPr vert="horz" lIns="274320" tIns="182880" rIns="274320" bIns="182880" rtlCol="0" anchor="ctr" anchorCtr="1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N" sz="4000" dirty="0">
                <a:solidFill>
                  <a:srgbClr val="FF0000"/>
                </a:solidFill>
                <a:latin typeface="Berlin Sans FB Demi" panose="020E0802020502020306" pitchFamily="34" charset="0"/>
              </a:rPr>
              <a:t>4.3 lpa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330F17CC-2CD9-39F1-3616-13841C420119}"/>
              </a:ext>
            </a:extLst>
          </p:cNvPr>
          <p:cNvSpPr txBox="1">
            <a:spLocks/>
          </p:cNvSpPr>
          <p:nvPr/>
        </p:nvSpPr>
        <p:spPr>
          <a:xfrm>
            <a:off x="8461309" y="3694922"/>
            <a:ext cx="1817914" cy="1130897"/>
          </a:xfrm>
          <a:prstGeom prst="rect">
            <a:avLst/>
          </a:prstGeom>
          <a:solidFill>
            <a:srgbClr val="FFFFFF"/>
          </a:solidFill>
          <a:ln w="38100" cap="sq">
            <a:solidFill>
              <a:srgbClr val="404040"/>
            </a:solidFill>
            <a:miter lim="800000"/>
          </a:ln>
        </p:spPr>
        <p:txBody>
          <a:bodyPr vert="horz" lIns="274320" tIns="182880" rIns="274320" bIns="182880" rtlCol="0" anchor="ctr" anchorCtr="1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N" sz="4000" dirty="0">
                <a:solidFill>
                  <a:srgbClr val="FF0000"/>
                </a:solidFill>
                <a:latin typeface="Berlin Sans FB Demi" panose="020E0802020502020306" pitchFamily="34" charset="0"/>
              </a:rPr>
              <a:t>3.5</a:t>
            </a:r>
          </a:p>
          <a:p>
            <a:r>
              <a:rPr lang="en-IN" sz="4000" dirty="0">
                <a:solidFill>
                  <a:srgbClr val="FF0000"/>
                </a:solidFill>
                <a:latin typeface="Berlin Sans FB Demi" panose="020E0802020502020306" pitchFamily="34" charset="0"/>
              </a:rPr>
              <a:t>lpa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E7054613-574E-7181-4F3F-6E332538A3E4}"/>
              </a:ext>
            </a:extLst>
          </p:cNvPr>
          <p:cNvSpPr txBox="1">
            <a:spLocks/>
          </p:cNvSpPr>
          <p:nvPr/>
        </p:nvSpPr>
        <p:spPr>
          <a:xfrm>
            <a:off x="5233694" y="5778759"/>
            <a:ext cx="2412741" cy="304801"/>
          </a:xfrm>
          <a:prstGeom prst="rect">
            <a:avLst/>
          </a:prstGeom>
          <a:solidFill>
            <a:srgbClr val="FFFFFF"/>
          </a:solidFill>
          <a:ln w="38100" cap="sq">
            <a:solidFill>
              <a:srgbClr val="404040"/>
            </a:solidFill>
            <a:miter lim="800000"/>
          </a:ln>
        </p:spPr>
        <p:txBody>
          <a:bodyPr vert="horz" lIns="274320" tIns="182880" rIns="274320" bIns="182880" rtlCol="0" anchor="ctr" anchorCtr="1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N" sz="800" dirty="0">
                <a:solidFill>
                  <a:srgbClr val="FF0000"/>
                </a:solidFill>
                <a:latin typeface="Berlin Sans FB Demi" panose="020E0802020502020306" pitchFamily="34" charset="0"/>
              </a:rPr>
              <a:t>www.srivakarjobs.com</a:t>
            </a:r>
          </a:p>
        </p:txBody>
      </p:sp>
    </p:spTree>
    <p:extLst>
      <p:ext uri="{BB962C8B-B14F-4D97-AF65-F5344CB8AC3E}">
        <p14:creationId xmlns:p14="http://schemas.microsoft.com/office/powerpoint/2010/main" val="1445595285"/>
      </p:ext>
    </p:extLst>
  </p:cSld>
  <p:clrMapOvr>
    <a:masterClrMapping/>
  </p:clrMapOvr>
  <p:transition spd="slow">
    <p:randomBar dir="vert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07AB08-A0C4-3DE8-13D2-30E1180A99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17645" y="1864230"/>
            <a:ext cx="4495800" cy="1130897"/>
          </a:xfrm>
        </p:spPr>
        <p:txBody>
          <a:bodyPr>
            <a:noAutofit/>
          </a:bodyPr>
          <a:lstStyle/>
          <a:p>
            <a:r>
              <a:rPr lang="en-IN" sz="9600" dirty="0">
                <a:solidFill>
                  <a:schemeClr val="accent2">
                    <a:lumMod val="50000"/>
                  </a:schemeClr>
                </a:solidFill>
                <a:latin typeface="Berlin Sans FB Demi" panose="020E0802020502020306" pitchFamily="34" charset="0"/>
              </a:rPr>
              <a:t>kpr</a:t>
            </a:r>
            <a:endParaRPr lang="en-IN" sz="9600" dirty="0">
              <a:latin typeface="Berlin Sans FB Demi" panose="020E0802020502020306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3198798-D19F-A0EF-E070-B666CB46F768}"/>
              </a:ext>
            </a:extLst>
          </p:cNvPr>
          <p:cNvSpPr txBox="1">
            <a:spLocks/>
          </p:cNvSpPr>
          <p:nvPr/>
        </p:nvSpPr>
        <p:spPr>
          <a:xfrm>
            <a:off x="6893768" y="1850643"/>
            <a:ext cx="4495800" cy="1130897"/>
          </a:xfrm>
          <a:prstGeom prst="rect">
            <a:avLst/>
          </a:prstGeom>
          <a:solidFill>
            <a:srgbClr val="FFFFFF"/>
          </a:solidFill>
          <a:ln w="38100" cap="sq">
            <a:solidFill>
              <a:srgbClr val="404040"/>
            </a:solidFill>
            <a:miter lim="800000"/>
          </a:ln>
        </p:spPr>
        <p:txBody>
          <a:bodyPr vert="horz" lIns="274320" tIns="182880" rIns="274320" bIns="182880" rtlCol="0" anchor="ctr" anchorCtr="1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N" sz="9600" dirty="0">
                <a:latin typeface="Berlin Sans FB Demi" panose="020E0802020502020306" pitchFamily="34" charset="0"/>
              </a:rPr>
              <a:t> </a:t>
            </a:r>
            <a:r>
              <a:rPr lang="en-IN" sz="9600" dirty="0">
                <a:solidFill>
                  <a:schemeClr val="accent2">
                    <a:lumMod val="50000"/>
                  </a:schemeClr>
                </a:solidFill>
                <a:latin typeface="Berlin Sans FB Demi" panose="020E0802020502020306" pitchFamily="34" charset="0"/>
              </a:rPr>
              <a:t>bIT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CB930079-D23F-B7E2-238B-8B234FBD2A4F}"/>
              </a:ext>
            </a:extLst>
          </p:cNvPr>
          <p:cNvSpPr txBox="1">
            <a:spLocks/>
          </p:cNvSpPr>
          <p:nvPr/>
        </p:nvSpPr>
        <p:spPr>
          <a:xfrm>
            <a:off x="2523150" y="254058"/>
            <a:ext cx="7833827" cy="1239894"/>
          </a:xfrm>
          <a:prstGeom prst="rect">
            <a:avLst/>
          </a:prstGeom>
          <a:solidFill>
            <a:srgbClr val="FFFFFF"/>
          </a:solidFill>
          <a:ln w="38100" cap="sq">
            <a:solidFill>
              <a:srgbClr val="404040"/>
            </a:solidFill>
            <a:miter lim="800000"/>
          </a:ln>
        </p:spPr>
        <p:txBody>
          <a:bodyPr vert="horz" lIns="274320" tIns="182880" rIns="274320" bIns="182880" rtlCol="0" anchor="ctr" anchorCtr="1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N" sz="5400" dirty="0">
                <a:latin typeface="Berlin Sans FB Demi" panose="020E0802020502020306" pitchFamily="34" charset="0"/>
              </a:rPr>
              <a:t>Companies visited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3B96CEBD-AF6C-0B92-0A94-2C8AA7603198}"/>
              </a:ext>
            </a:extLst>
          </p:cNvPr>
          <p:cNvSpPr txBox="1">
            <a:spLocks/>
          </p:cNvSpPr>
          <p:nvPr/>
        </p:nvSpPr>
        <p:spPr>
          <a:xfrm>
            <a:off x="2642118" y="3694922"/>
            <a:ext cx="1817915" cy="1130897"/>
          </a:xfrm>
          <a:prstGeom prst="rect">
            <a:avLst/>
          </a:prstGeom>
          <a:solidFill>
            <a:srgbClr val="FFFFFF"/>
          </a:solidFill>
          <a:ln w="38100" cap="sq">
            <a:solidFill>
              <a:srgbClr val="404040"/>
            </a:solidFill>
            <a:miter lim="800000"/>
          </a:ln>
        </p:spPr>
        <p:txBody>
          <a:bodyPr vert="horz" lIns="274320" tIns="182880" rIns="274320" bIns="182880" rtlCol="0" anchor="ctr" anchorCtr="1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N" sz="4000" dirty="0">
                <a:solidFill>
                  <a:srgbClr val="FF0000"/>
                </a:solidFill>
                <a:latin typeface="Berlin Sans FB Demi" panose="020E0802020502020306" pitchFamily="34" charset="0"/>
              </a:rPr>
              <a:t>120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330F17CC-2CD9-39F1-3616-13841C420119}"/>
              </a:ext>
            </a:extLst>
          </p:cNvPr>
          <p:cNvSpPr txBox="1">
            <a:spLocks/>
          </p:cNvSpPr>
          <p:nvPr/>
        </p:nvSpPr>
        <p:spPr>
          <a:xfrm>
            <a:off x="8461309" y="3694922"/>
            <a:ext cx="1817914" cy="1130897"/>
          </a:xfrm>
          <a:prstGeom prst="rect">
            <a:avLst/>
          </a:prstGeom>
          <a:solidFill>
            <a:srgbClr val="FFFFFF"/>
          </a:solidFill>
          <a:ln w="38100" cap="sq">
            <a:solidFill>
              <a:srgbClr val="404040"/>
            </a:solidFill>
            <a:miter lim="800000"/>
          </a:ln>
        </p:spPr>
        <p:txBody>
          <a:bodyPr vert="horz" lIns="274320" tIns="182880" rIns="274320" bIns="182880" rtlCol="0" anchor="ctr" anchorCtr="1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N" sz="4000" dirty="0">
                <a:solidFill>
                  <a:srgbClr val="FF0000"/>
                </a:solidFill>
                <a:latin typeface="Berlin Sans FB Demi" panose="020E0802020502020306" pitchFamily="34" charset="0"/>
              </a:rPr>
              <a:t>155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E7054613-574E-7181-4F3F-6E332538A3E4}"/>
              </a:ext>
            </a:extLst>
          </p:cNvPr>
          <p:cNvSpPr txBox="1">
            <a:spLocks/>
          </p:cNvSpPr>
          <p:nvPr/>
        </p:nvSpPr>
        <p:spPr>
          <a:xfrm>
            <a:off x="5233694" y="5778759"/>
            <a:ext cx="2412741" cy="304801"/>
          </a:xfrm>
          <a:prstGeom prst="rect">
            <a:avLst/>
          </a:prstGeom>
          <a:solidFill>
            <a:srgbClr val="FFFFFF"/>
          </a:solidFill>
          <a:ln w="38100" cap="sq">
            <a:solidFill>
              <a:srgbClr val="404040"/>
            </a:solidFill>
            <a:miter lim="800000"/>
          </a:ln>
        </p:spPr>
        <p:txBody>
          <a:bodyPr vert="horz" lIns="274320" tIns="182880" rIns="274320" bIns="182880" rtlCol="0" anchor="ctr" anchorCtr="1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N" sz="800" dirty="0">
                <a:solidFill>
                  <a:srgbClr val="FF0000"/>
                </a:solidFill>
                <a:latin typeface="Berlin Sans FB Demi" panose="020E0802020502020306" pitchFamily="34" charset="0"/>
              </a:rPr>
              <a:t>www.srivakarjobs.com</a:t>
            </a:r>
          </a:p>
        </p:txBody>
      </p:sp>
    </p:spTree>
    <p:extLst>
      <p:ext uri="{BB962C8B-B14F-4D97-AF65-F5344CB8AC3E}">
        <p14:creationId xmlns:p14="http://schemas.microsoft.com/office/powerpoint/2010/main" val="3184880442"/>
      </p:ext>
    </p:extLst>
  </p:cSld>
  <p:clrMapOvr>
    <a:masterClrMapping/>
  </p:clrMapOvr>
  <p:transition spd="slow">
    <p:randomBar dir="vert"/>
  </p:transition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A6B727"/>
      </a:accent1>
      <a:accent2>
        <a:srgbClr val="418AB3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A425FB89-E954-4A2A-81DC-D90804A94DB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TM10001115[[fn=Parcel]]</Template>
  <TotalTime>232</TotalTime>
  <Words>638</Words>
  <Application>Microsoft Office PowerPoint</Application>
  <PresentationFormat>Widescreen</PresentationFormat>
  <Paragraphs>384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Berlin Sans FB Demi</vt:lpstr>
      <vt:lpstr>Calibri</vt:lpstr>
      <vt:lpstr>Gill Sans MT</vt:lpstr>
      <vt:lpstr>Times New Roman</vt:lpstr>
      <vt:lpstr>Parcel</vt:lpstr>
      <vt:lpstr>kpr Vs bit</vt:lpstr>
      <vt:lpstr>kpr </vt:lpstr>
      <vt:lpstr>kpr </vt:lpstr>
      <vt:lpstr>kpr </vt:lpstr>
      <vt:lpstr>kpr </vt:lpstr>
      <vt:lpstr>kpr </vt:lpstr>
      <vt:lpstr>kpr </vt:lpstr>
      <vt:lpstr>kpr </vt:lpstr>
      <vt:lpstr>kpr</vt:lpstr>
      <vt:lpstr>kpr</vt:lpstr>
      <vt:lpstr>kpr </vt:lpstr>
      <vt:lpstr>kpr </vt:lpstr>
      <vt:lpstr>kpr </vt:lpstr>
      <vt:lpstr>PowerPoint Presentation</vt:lpstr>
      <vt:lpstr>PowerPoint Presentation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 Vs RIT</dc:title>
  <dc:creator>DHIVAKAR RAVIRAM R P</dc:creator>
  <cp:lastModifiedBy>DHIVAKAR RAVIRAM R P</cp:lastModifiedBy>
  <cp:revision>3</cp:revision>
  <dcterms:created xsi:type="dcterms:W3CDTF">2023-06-08T08:10:33Z</dcterms:created>
  <dcterms:modified xsi:type="dcterms:W3CDTF">2023-06-20T07:33:37Z</dcterms:modified>
</cp:coreProperties>
</file>